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9" r:id="rId1"/>
  </p:sldMasterIdLst>
  <p:notesMasterIdLst>
    <p:notesMasterId r:id="rId23"/>
  </p:notesMasterIdLst>
  <p:handoutMasterIdLst>
    <p:handoutMasterId r:id="rId24"/>
  </p:handoutMasterIdLst>
  <p:sldIdLst>
    <p:sldId id="596" r:id="rId2"/>
    <p:sldId id="621" r:id="rId3"/>
    <p:sldId id="622" r:id="rId4"/>
    <p:sldId id="623" r:id="rId5"/>
    <p:sldId id="624" r:id="rId6"/>
    <p:sldId id="475" r:id="rId7"/>
    <p:sldId id="476" r:id="rId8"/>
    <p:sldId id="625" r:id="rId9"/>
    <p:sldId id="589" r:id="rId10"/>
    <p:sldId id="477" r:id="rId11"/>
    <p:sldId id="483" r:id="rId12"/>
    <p:sldId id="478" r:id="rId13"/>
    <p:sldId id="484" r:id="rId14"/>
    <p:sldId id="626" r:id="rId15"/>
    <p:sldId id="599" r:id="rId16"/>
    <p:sldId id="615" r:id="rId17"/>
    <p:sldId id="616" r:id="rId18"/>
    <p:sldId id="617" r:id="rId19"/>
    <p:sldId id="618" r:id="rId20"/>
    <p:sldId id="620" r:id="rId21"/>
    <p:sldId id="593" r:id="rId22"/>
  </p:sldIdLst>
  <p:sldSz cx="9144000" cy="6858000" type="screen4x3"/>
  <p:notesSz cx="6858000" cy="9393238"/>
  <p:embeddedFontLst>
    <p:embeddedFont>
      <p:font typeface="Tahoma" panose="020B0604030504040204" pitchFamily="34" charset="0"/>
      <p:regular r:id="rId25"/>
      <p:bold r:id="rId26"/>
    </p:embeddedFont>
  </p:embeddedFont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5pPr>
    <a:lvl6pPr marL="2286000" algn="l" defTabSz="914400" rtl="0" eaLnBrk="1" latinLnBrk="0" hangingPunct="1">
      <a:defRPr sz="2000" kern="1200">
        <a:solidFill>
          <a:schemeClr val="tx1"/>
        </a:solidFill>
        <a:latin typeface="Tahoma" panose="020B0604030504040204" pitchFamily="34" charset="0"/>
        <a:ea typeface="+mn-ea"/>
        <a:cs typeface="+mn-cs"/>
      </a:defRPr>
    </a:lvl6pPr>
    <a:lvl7pPr marL="2743200" algn="l" defTabSz="914400" rtl="0" eaLnBrk="1" latinLnBrk="0" hangingPunct="1">
      <a:defRPr sz="2000" kern="1200">
        <a:solidFill>
          <a:schemeClr val="tx1"/>
        </a:solidFill>
        <a:latin typeface="Tahoma" panose="020B0604030504040204" pitchFamily="34" charset="0"/>
        <a:ea typeface="+mn-ea"/>
        <a:cs typeface="+mn-cs"/>
      </a:defRPr>
    </a:lvl7pPr>
    <a:lvl8pPr marL="3200400" algn="l" defTabSz="914400" rtl="0" eaLnBrk="1" latinLnBrk="0" hangingPunct="1">
      <a:defRPr sz="2000" kern="1200">
        <a:solidFill>
          <a:schemeClr val="tx1"/>
        </a:solidFill>
        <a:latin typeface="Tahoma" panose="020B0604030504040204" pitchFamily="34" charset="0"/>
        <a:ea typeface="+mn-ea"/>
        <a:cs typeface="+mn-cs"/>
      </a:defRPr>
    </a:lvl8pPr>
    <a:lvl9pPr marL="3657600" algn="l" defTabSz="914400" rtl="0" eaLnBrk="1" latinLnBrk="0" hangingPunct="1">
      <a:defRPr sz="20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3300"/>
    <a:srgbClr val="FFFF00"/>
    <a:srgbClr val="336699"/>
    <a:srgbClr val="CCCC00"/>
    <a:srgbClr val="0099CC"/>
    <a:srgbClr val="00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40" autoAdjust="0"/>
    <p:restoredTop sz="94660"/>
  </p:normalViewPr>
  <p:slideViewPr>
    <p:cSldViewPr snapToGrid="0">
      <p:cViewPr varScale="1">
        <p:scale>
          <a:sx n="115" d="100"/>
          <a:sy n="115" d="100"/>
        </p:scale>
        <p:origin x="1338" y="102"/>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3" d="100"/>
          <a:sy n="43" d="100"/>
        </p:scale>
        <p:origin x="-1416" y="-77"/>
      </p:cViewPr>
      <p:guideLst>
        <p:guide orient="horz" pos="295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noTextEdit="1"/>
          </p:cNvSpPr>
          <p:nvPr>
            <p:ph type="sldImg" idx="2"/>
          </p:nvPr>
        </p:nvSpPr>
        <p:spPr bwMode="auto">
          <a:xfrm>
            <a:off x="1089025" y="711200"/>
            <a:ext cx="4679950" cy="35099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465638"/>
            <a:ext cx="5029200" cy="3954462"/>
          </a:xfrm>
          <a:prstGeom prst="rect">
            <a:avLst/>
          </a:prstGeom>
          <a:noFill/>
          <a:ln>
            <a:noFill/>
          </a:ln>
          <a:effectLst/>
        </p:spPr>
        <p:txBody>
          <a:bodyPr vert="horz" wrap="square" lIns="90488" tIns="44450" rIns="90488" bIns="44450" numCol="1" anchor="t" anchorCtr="0" compatLnSpc="1">
            <a:prstTxWarp prst="textNoShape">
              <a:avLst/>
            </a:prstTxWarp>
          </a:bodyPr>
          <a:lstStyle/>
          <a:p>
            <a:pPr lvl="0"/>
            <a:r>
              <a:rPr lang="en-GB" altLang="en-US" noProof="0"/>
              <a:t>Klicken Sie, um die Formate des Vorlagentextes zu bearbeiten</a:t>
            </a:r>
          </a:p>
          <a:p>
            <a:pPr lvl="1"/>
            <a:r>
              <a:rPr lang="en-GB" altLang="en-US" noProof="0"/>
              <a:t>Zweite Ebene</a:t>
            </a:r>
          </a:p>
          <a:p>
            <a:pPr lvl="2"/>
            <a:r>
              <a:rPr lang="en-GB" altLang="en-US" noProof="0"/>
              <a:t>Dritte Ebene</a:t>
            </a:r>
          </a:p>
          <a:p>
            <a:pPr lvl="3"/>
            <a:r>
              <a:rPr lang="en-GB" altLang="en-US" noProof="0"/>
              <a:t>Vierte Ebene</a:t>
            </a:r>
          </a:p>
          <a:p>
            <a:pPr lvl="4"/>
            <a:r>
              <a:rPr lang="en-GB" altLang="en-US" noProof="0"/>
              <a:t>Fünfte Ebene</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18435"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5</a:t>
            </a:r>
          </a:p>
        </p:txBody>
      </p:sp>
      <p:sp>
        <p:nvSpPr>
          <p:cNvPr id="18436"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18437"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18438" name="Rectangle 6"/>
          <p:cNvSpPr>
            <a:spLocks noChangeArrowheads="1" noTextEdit="1"/>
          </p:cNvSpPr>
          <p:nvPr>
            <p:ph type="sldImg"/>
          </p:nvPr>
        </p:nvSpPr>
        <p:spPr>
          <a:xfrm>
            <a:off x="1090613" y="711200"/>
            <a:ext cx="4679950" cy="3509963"/>
          </a:xfrm>
          <a:ln cap="flat"/>
        </p:spPr>
      </p:sp>
      <p:sp>
        <p:nvSpPr>
          <p:cNvPr id="18439"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7891"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34</a:t>
            </a:r>
          </a:p>
        </p:txBody>
      </p:sp>
      <p:sp>
        <p:nvSpPr>
          <p:cNvPr id="37892"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7893"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7894" name="Rectangle 6"/>
          <p:cNvSpPr>
            <a:spLocks noChangeArrowheads="1" noTextEdit="1"/>
          </p:cNvSpPr>
          <p:nvPr>
            <p:ph type="sldImg"/>
          </p:nvPr>
        </p:nvSpPr>
        <p:spPr>
          <a:xfrm>
            <a:off x="1090613" y="711200"/>
            <a:ext cx="4679950" cy="3509963"/>
          </a:xfrm>
          <a:ln cap="flat"/>
        </p:spPr>
      </p:sp>
      <p:sp>
        <p:nvSpPr>
          <p:cNvPr id="37895"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45059"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34</a:t>
            </a:r>
          </a:p>
        </p:txBody>
      </p:sp>
      <p:sp>
        <p:nvSpPr>
          <p:cNvPr id="45060"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45061"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45062" name="Rectangle 6"/>
          <p:cNvSpPr>
            <a:spLocks noChangeArrowheads="1" noTextEdit="1"/>
          </p:cNvSpPr>
          <p:nvPr>
            <p:ph type="sldImg"/>
          </p:nvPr>
        </p:nvSpPr>
        <p:spPr>
          <a:xfrm>
            <a:off x="1090613" y="711200"/>
            <a:ext cx="4679950" cy="3509963"/>
          </a:xfrm>
          <a:ln cap="flat"/>
        </p:spPr>
      </p:sp>
      <p:sp>
        <p:nvSpPr>
          <p:cNvPr id="45063"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0483"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5</a:t>
            </a:r>
          </a:p>
        </p:txBody>
      </p:sp>
      <p:sp>
        <p:nvSpPr>
          <p:cNvPr id="20484"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0485"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0486" name="Rectangle 6"/>
          <p:cNvSpPr>
            <a:spLocks noChangeArrowheads="1" noTextEdit="1"/>
          </p:cNvSpPr>
          <p:nvPr>
            <p:ph type="sldImg"/>
          </p:nvPr>
        </p:nvSpPr>
        <p:spPr>
          <a:xfrm>
            <a:off x="1090613" y="711200"/>
            <a:ext cx="4679950" cy="3509963"/>
          </a:xfrm>
          <a:ln cap="flat"/>
        </p:spPr>
      </p:sp>
      <p:sp>
        <p:nvSpPr>
          <p:cNvPr id="20487"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2531"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2</a:t>
            </a:r>
          </a:p>
        </p:txBody>
      </p:sp>
      <p:sp>
        <p:nvSpPr>
          <p:cNvPr id="22532"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2533"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2534" name="Rectangle 6"/>
          <p:cNvSpPr>
            <a:spLocks noChangeArrowheads="1" noTextEdit="1"/>
          </p:cNvSpPr>
          <p:nvPr>
            <p:ph type="sldImg"/>
          </p:nvPr>
        </p:nvSpPr>
        <p:spPr>
          <a:xfrm>
            <a:off x="1090613" y="711200"/>
            <a:ext cx="4679950" cy="3509963"/>
          </a:xfrm>
          <a:ln cap="flat"/>
        </p:spPr>
      </p:sp>
      <p:sp>
        <p:nvSpPr>
          <p:cNvPr id="22535"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4579"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1</a:t>
            </a:r>
          </a:p>
        </p:txBody>
      </p:sp>
      <p:sp>
        <p:nvSpPr>
          <p:cNvPr id="24580"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4581"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4582" name="Rectangle 6"/>
          <p:cNvSpPr>
            <a:spLocks noChangeArrowheads="1" noTextEdit="1"/>
          </p:cNvSpPr>
          <p:nvPr>
            <p:ph type="sldImg"/>
          </p:nvPr>
        </p:nvSpPr>
        <p:spPr>
          <a:xfrm>
            <a:off x="1090613" y="711200"/>
            <a:ext cx="4679950" cy="3509963"/>
          </a:xfrm>
          <a:ln cap="flat"/>
        </p:spPr>
      </p:sp>
      <p:sp>
        <p:nvSpPr>
          <p:cNvPr id="24583"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6627"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1</a:t>
            </a:r>
          </a:p>
        </p:txBody>
      </p:sp>
      <p:sp>
        <p:nvSpPr>
          <p:cNvPr id="26628"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6629"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6630" name="Rectangle 6"/>
          <p:cNvSpPr>
            <a:spLocks noChangeArrowheads="1" noTextEdit="1"/>
          </p:cNvSpPr>
          <p:nvPr>
            <p:ph type="sldImg"/>
          </p:nvPr>
        </p:nvSpPr>
        <p:spPr>
          <a:xfrm>
            <a:off x="1090613" y="711200"/>
            <a:ext cx="4679950" cy="3509963"/>
          </a:xfrm>
          <a:ln cap="flat"/>
        </p:spPr>
      </p:sp>
      <p:sp>
        <p:nvSpPr>
          <p:cNvPr id="26631"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9699"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1</a:t>
            </a:r>
          </a:p>
        </p:txBody>
      </p:sp>
      <p:sp>
        <p:nvSpPr>
          <p:cNvPr id="29700"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9701"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29702" name="Rectangle 6"/>
          <p:cNvSpPr>
            <a:spLocks noChangeArrowheads="1" noTextEdit="1"/>
          </p:cNvSpPr>
          <p:nvPr>
            <p:ph type="sldImg"/>
          </p:nvPr>
        </p:nvSpPr>
        <p:spPr>
          <a:xfrm>
            <a:off x="1090613" y="711200"/>
            <a:ext cx="4679950" cy="3509963"/>
          </a:xfrm>
          <a:ln cap="flat"/>
        </p:spPr>
      </p:sp>
      <p:sp>
        <p:nvSpPr>
          <p:cNvPr id="29703"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1747"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1</a:t>
            </a:r>
          </a:p>
        </p:txBody>
      </p:sp>
      <p:sp>
        <p:nvSpPr>
          <p:cNvPr id="31748"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1749"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1750" name="Rectangle 6"/>
          <p:cNvSpPr>
            <a:spLocks noChangeArrowheads="1" noTextEdit="1"/>
          </p:cNvSpPr>
          <p:nvPr>
            <p:ph type="sldImg"/>
          </p:nvPr>
        </p:nvSpPr>
        <p:spPr>
          <a:xfrm>
            <a:off x="1090613" y="711200"/>
            <a:ext cx="4679950" cy="3509963"/>
          </a:xfrm>
          <a:ln cap="flat"/>
        </p:spPr>
      </p:sp>
      <p:sp>
        <p:nvSpPr>
          <p:cNvPr id="31751"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3795"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1</a:t>
            </a:r>
          </a:p>
        </p:txBody>
      </p:sp>
      <p:sp>
        <p:nvSpPr>
          <p:cNvPr id="33796"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3797"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3798" name="Rectangle 6"/>
          <p:cNvSpPr>
            <a:spLocks noChangeArrowheads="1" noTextEdit="1"/>
          </p:cNvSpPr>
          <p:nvPr>
            <p:ph type="sldImg"/>
          </p:nvPr>
        </p:nvSpPr>
        <p:spPr>
          <a:xfrm>
            <a:off x="1090613" y="711200"/>
            <a:ext cx="4679950" cy="3509963"/>
          </a:xfrm>
          <a:ln cap="flat"/>
        </p:spPr>
      </p:sp>
      <p:sp>
        <p:nvSpPr>
          <p:cNvPr id="33799"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5843" name="Rectangle 3"/>
          <p:cNvSpPr>
            <a:spLocks noChangeArrowheads="1"/>
          </p:cNvSpPr>
          <p:nvPr/>
        </p:nvSpPr>
        <p:spPr bwMode="auto">
          <a:xfrm>
            <a:off x="388620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2" tIns="0" rIns="19052" bIns="0" anchor="b"/>
          <a:lstStyle>
            <a:lvl1pPr marL="390525" indent="-390525" defTabSz="1042988">
              <a:defRPr sz="2000">
                <a:solidFill>
                  <a:schemeClr val="tx1"/>
                </a:solidFill>
                <a:latin typeface="Tahoma" panose="020B0604030504040204" pitchFamily="34" charset="0"/>
              </a:defRPr>
            </a:lvl1pPr>
            <a:lvl2pPr marL="742950" indent="-285750" defTabSz="1042988">
              <a:defRPr sz="2000">
                <a:solidFill>
                  <a:schemeClr val="tx1"/>
                </a:solidFill>
                <a:latin typeface="Tahoma" panose="020B0604030504040204" pitchFamily="34" charset="0"/>
              </a:defRPr>
            </a:lvl2pPr>
            <a:lvl3pPr marL="1143000" indent="-228600" defTabSz="1042988">
              <a:defRPr sz="2000">
                <a:solidFill>
                  <a:schemeClr val="tx1"/>
                </a:solidFill>
                <a:latin typeface="Tahoma" panose="020B0604030504040204" pitchFamily="34" charset="0"/>
              </a:defRPr>
            </a:lvl3pPr>
            <a:lvl4pPr marL="1600200" indent="-228600" defTabSz="1042988">
              <a:defRPr sz="2000">
                <a:solidFill>
                  <a:schemeClr val="tx1"/>
                </a:solidFill>
                <a:latin typeface="Tahoma" panose="020B0604030504040204" pitchFamily="34" charset="0"/>
              </a:defRPr>
            </a:lvl4pPr>
            <a:lvl5pPr marL="2057400" indent="-228600" defTabSz="1042988">
              <a:defRPr sz="2000">
                <a:solidFill>
                  <a:schemeClr val="tx1"/>
                </a:solidFill>
                <a:latin typeface="Tahoma" panose="020B0604030504040204" pitchFamily="34" charset="0"/>
              </a:defRPr>
            </a:lvl5pPr>
            <a:lvl6pPr marL="2514600" indent="-228600" defTabSz="1042988" eaLnBrk="0" fontAlgn="base" hangingPunct="0">
              <a:spcBef>
                <a:spcPct val="0"/>
              </a:spcBef>
              <a:spcAft>
                <a:spcPct val="0"/>
              </a:spcAft>
              <a:defRPr sz="2000">
                <a:solidFill>
                  <a:schemeClr val="tx1"/>
                </a:solidFill>
                <a:latin typeface="Tahoma" panose="020B0604030504040204" pitchFamily="34" charset="0"/>
              </a:defRPr>
            </a:lvl6pPr>
            <a:lvl7pPr marL="2971800" indent="-228600" defTabSz="1042988" eaLnBrk="0" fontAlgn="base" hangingPunct="0">
              <a:spcBef>
                <a:spcPct val="0"/>
              </a:spcBef>
              <a:spcAft>
                <a:spcPct val="0"/>
              </a:spcAft>
              <a:defRPr sz="2000">
                <a:solidFill>
                  <a:schemeClr val="tx1"/>
                </a:solidFill>
                <a:latin typeface="Tahoma" panose="020B0604030504040204" pitchFamily="34" charset="0"/>
              </a:defRPr>
            </a:lvl7pPr>
            <a:lvl8pPr marL="3429000" indent="-228600" defTabSz="1042988" eaLnBrk="0" fontAlgn="base" hangingPunct="0">
              <a:spcBef>
                <a:spcPct val="0"/>
              </a:spcBef>
              <a:spcAft>
                <a:spcPct val="0"/>
              </a:spcAft>
              <a:defRPr sz="2000">
                <a:solidFill>
                  <a:schemeClr val="tx1"/>
                </a:solidFill>
                <a:latin typeface="Tahoma" panose="020B0604030504040204" pitchFamily="34" charset="0"/>
              </a:defRPr>
            </a:lvl8pPr>
            <a:lvl9pPr marL="3886200" indent="-228600" defTabSz="1042988" eaLnBrk="0" fontAlgn="base" hangingPunct="0">
              <a:spcBef>
                <a:spcPct val="0"/>
              </a:spcBef>
              <a:spcAft>
                <a:spcPct val="0"/>
              </a:spcAft>
              <a:defRPr sz="2000">
                <a:solidFill>
                  <a:schemeClr val="tx1"/>
                </a:solidFill>
                <a:latin typeface="Tahoma" panose="020B0604030504040204" pitchFamily="34" charset="0"/>
              </a:defRPr>
            </a:lvl9pPr>
          </a:lstStyle>
          <a:p>
            <a:pPr algn="r">
              <a:spcBef>
                <a:spcPct val="20000"/>
              </a:spcBef>
            </a:pPr>
            <a:r>
              <a:rPr lang="it-IT" altLang="en-US" sz="1000" i="1">
                <a:solidFill>
                  <a:srgbClr val="FCF162"/>
                </a:solidFill>
                <a:latin typeface="Arial" panose="020B0604020202020204" pitchFamily="34" charset="0"/>
              </a:rPr>
              <a:t>34</a:t>
            </a:r>
          </a:p>
        </p:txBody>
      </p:sp>
      <p:sp>
        <p:nvSpPr>
          <p:cNvPr id="35844" name="Rectangle 4"/>
          <p:cNvSpPr>
            <a:spLocks noChangeArrowheads="1"/>
          </p:cNvSpPr>
          <p:nvPr/>
        </p:nvSpPr>
        <p:spPr bwMode="auto">
          <a:xfrm>
            <a:off x="0" y="892333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5845" name="Rectangle 5"/>
          <p:cNvSpPr>
            <a:spLocks noChangeArrowheads="1"/>
          </p:cNvSpPr>
          <p:nvPr/>
        </p:nvSpPr>
        <p:spPr bwMode="auto">
          <a:xfrm>
            <a:off x="0" y="0"/>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35846" name="Rectangle 6"/>
          <p:cNvSpPr>
            <a:spLocks noChangeArrowheads="1" noTextEdit="1"/>
          </p:cNvSpPr>
          <p:nvPr>
            <p:ph type="sldImg"/>
          </p:nvPr>
        </p:nvSpPr>
        <p:spPr>
          <a:xfrm>
            <a:off x="1090613" y="711200"/>
            <a:ext cx="4679950" cy="3509963"/>
          </a:xfrm>
          <a:ln cap="flat"/>
        </p:spPr>
      </p:sp>
      <p:sp>
        <p:nvSpPr>
          <p:cNvPr id="35847" name="Rectangle 7"/>
          <p:cNvSpPr>
            <a:spLocks noGrp="1" noChangeArrowheads="1"/>
          </p:cNvSpPr>
          <p:nvPr>
            <p:ph type="body" idx="1"/>
          </p:nvPr>
        </p:nvSpPr>
        <p:spPr>
          <a:xfrm>
            <a:off x="914400" y="4465638"/>
            <a:ext cx="5030788" cy="3956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lstStyle/>
          <a:p>
            <a:pPr eaLnBrk="1" hangingPunct="1"/>
            <a:endParaRPr lang="it-IT"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GB"/>
              </a:p>
            </p:txBody>
          </p:sp>
        </p:grpSp>
      </p:grpSp>
      <p:sp>
        <p:nvSpPr>
          <p:cNvPr id="5479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it-IT" altLang="en-US" noProof="0"/>
              <a:t>Fare clic per modificare lo stile del titolo</a:t>
            </a:r>
          </a:p>
        </p:txBody>
      </p:sp>
      <p:sp>
        <p:nvSpPr>
          <p:cNvPr id="547994"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it-IT" altLang="en-US" noProof="0"/>
              <a:t>Fare clic per modificare lo stile del sottotitolo dello schema</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it-IT" alt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it-IT" alt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C0C0C0"/>
                  </a:outerShdw>
                </a:effectLst>
                <a:latin typeface="Tahoma" panose="020B0604030504040204" pitchFamily="34" charset="0"/>
              </a:defRPr>
            </a:lvl1pPr>
          </a:lstStyle>
          <a:p>
            <a:pPr>
              <a:defRPr/>
            </a:pPr>
            <a:fld id="{1085892D-0A53-49C8-848C-7FAA3F708329}" type="slidenum">
              <a:rPr lang="it-IT" altLang="en-US"/>
              <a:pPr>
                <a:defRPr/>
              </a:pPr>
              <a:t>‹Nr.›</a:t>
            </a:fld>
            <a:endParaRPr lang="it-IT" altLang="en-US"/>
          </a:p>
        </p:txBody>
      </p:sp>
    </p:spTree>
    <p:extLst>
      <p:ext uri="{BB962C8B-B14F-4D97-AF65-F5344CB8AC3E}">
        <p14:creationId xmlns:p14="http://schemas.microsoft.com/office/powerpoint/2010/main" val="2301165970"/>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Rectangle 154"/>
          <p:cNvSpPr>
            <a:spLocks noGrp="1" noChangeArrowheads="1"/>
          </p:cNvSpPr>
          <p:nvPr>
            <p:ph type="dt" sz="half" idx="10"/>
          </p:nvPr>
        </p:nvSpPr>
        <p:spPr/>
        <p:txBody>
          <a:bodyPr/>
          <a:lstStyle>
            <a:lvl1pPr>
              <a:defRPr/>
            </a:lvl1pPr>
          </a:lstStyle>
          <a:p>
            <a:pPr>
              <a:defRPr/>
            </a:pPr>
            <a:endParaRPr lang="it-IT" altLang="en-US"/>
          </a:p>
        </p:txBody>
      </p:sp>
      <p:sp>
        <p:nvSpPr>
          <p:cNvPr id="5" name="Rectangle 155"/>
          <p:cNvSpPr>
            <a:spLocks noGrp="1" noChangeArrowheads="1"/>
          </p:cNvSpPr>
          <p:nvPr>
            <p:ph type="ftr" sz="quarter" idx="11"/>
          </p:nvPr>
        </p:nvSpPr>
        <p:spPr/>
        <p:txBody>
          <a:bodyPr/>
          <a:lstStyle>
            <a:lvl1pPr>
              <a:defRPr/>
            </a:lvl1pPr>
          </a:lstStyle>
          <a:p>
            <a:pPr>
              <a:defRPr/>
            </a:pPr>
            <a:endParaRPr lang="it-IT" altLang="en-US"/>
          </a:p>
        </p:txBody>
      </p:sp>
      <p:sp>
        <p:nvSpPr>
          <p:cNvPr id="6" name="Rectangle 156"/>
          <p:cNvSpPr>
            <a:spLocks noGrp="1" noChangeArrowheads="1"/>
          </p:cNvSpPr>
          <p:nvPr>
            <p:ph type="sldNum" sz="quarter" idx="12"/>
          </p:nvPr>
        </p:nvSpPr>
        <p:spPr/>
        <p:txBody>
          <a:bodyPr/>
          <a:lstStyle>
            <a:lvl1pPr>
              <a:defRPr/>
            </a:lvl1pPr>
          </a:lstStyle>
          <a:p>
            <a:pPr>
              <a:defRPr/>
            </a:pPr>
            <a:fld id="{0E9DE008-F2CB-48EE-B821-4909496B6A4E}" type="slidenum">
              <a:rPr lang="it-IT" altLang="en-US"/>
              <a:pPr>
                <a:defRPr/>
              </a:pPr>
              <a:t>‹Nr.›</a:t>
            </a:fld>
            <a:endParaRPr lang="it-IT" altLang="en-US"/>
          </a:p>
        </p:txBody>
      </p:sp>
    </p:spTree>
    <p:extLst>
      <p:ext uri="{BB962C8B-B14F-4D97-AF65-F5344CB8AC3E}">
        <p14:creationId xmlns:p14="http://schemas.microsoft.com/office/powerpoint/2010/main" val="1134413088"/>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Rectangle 154"/>
          <p:cNvSpPr>
            <a:spLocks noGrp="1" noChangeArrowheads="1"/>
          </p:cNvSpPr>
          <p:nvPr>
            <p:ph type="dt" sz="half" idx="10"/>
          </p:nvPr>
        </p:nvSpPr>
        <p:spPr/>
        <p:txBody>
          <a:bodyPr/>
          <a:lstStyle>
            <a:lvl1pPr>
              <a:defRPr/>
            </a:lvl1pPr>
          </a:lstStyle>
          <a:p>
            <a:pPr>
              <a:defRPr/>
            </a:pPr>
            <a:endParaRPr lang="it-IT" altLang="en-US"/>
          </a:p>
        </p:txBody>
      </p:sp>
      <p:sp>
        <p:nvSpPr>
          <p:cNvPr id="5" name="Rectangle 155"/>
          <p:cNvSpPr>
            <a:spLocks noGrp="1" noChangeArrowheads="1"/>
          </p:cNvSpPr>
          <p:nvPr>
            <p:ph type="ftr" sz="quarter" idx="11"/>
          </p:nvPr>
        </p:nvSpPr>
        <p:spPr/>
        <p:txBody>
          <a:bodyPr/>
          <a:lstStyle>
            <a:lvl1pPr>
              <a:defRPr/>
            </a:lvl1pPr>
          </a:lstStyle>
          <a:p>
            <a:pPr>
              <a:defRPr/>
            </a:pPr>
            <a:endParaRPr lang="it-IT" altLang="en-US"/>
          </a:p>
        </p:txBody>
      </p:sp>
      <p:sp>
        <p:nvSpPr>
          <p:cNvPr id="6" name="Rectangle 156"/>
          <p:cNvSpPr>
            <a:spLocks noGrp="1" noChangeArrowheads="1"/>
          </p:cNvSpPr>
          <p:nvPr>
            <p:ph type="sldNum" sz="quarter" idx="12"/>
          </p:nvPr>
        </p:nvSpPr>
        <p:spPr/>
        <p:txBody>
          <a:bodyPr/>
          <a:lstStyle>
            <a:lvl1pPr>
              <a:defRPr/>
            </a:lvl1pPr>
          </a:lstStyle>
          <a:p>
            <a:pPr>
              <a:defRPr/>
            </a:pPr>
            <a:fld id="{BB6474EF-0C39-4F8C-89B9-3390765F04CB}" type="slidenum">
              <a:rPr lang="it-IT" altLang="en-US"/>
              <a:pPr>
                <a:defRPr/>
              </a:pPr>
              <a:t>‹Nr.›</a:t>
            </a:fld>
            <a:endParaRPr lang="it-IT" altLang="en-US"/>
          </a:p>
        </p:txBody>
      </p:sp>
    </p:spTree>
    <p:extLst>
      <p:ext uri="{BB962C8B-B14F-4D97-AF65-F5344CB8AC3E}">
        <p14:creationId xmlns:p14="http://schemas.microsoft.com/office/powerpoint/2010/main" val="35352758"/>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Rectangle 154"/>
          <p:cNvSpPr>
            <a:spLocks noGrp="1" noChangeArrowheads="1"/>
          </p:cNvSpPr>
          <p:nvPr>
            <p:ph type="dt" sz="half" idx="10"/>
          </p:nvPr>
        </p:nvSpPr>
        <p:spPr/>
        <p:txBody>
          <a:bodyPr/>
          <a:lstStyle>
            <a:lvl1pPr>
              <a:defRPr/>
            </a:lvl1pPr>
          </a:lstStyle>
          <a:p>
            <a:pPr>
              <a:defRPr/>
            </a:pPr>
            <a:endParaRPr lang="it-IT" altLang="en-US"/>
          </a:p>
        </p:txBody>
      </p:sp>
      <p:sp>
        <p:nvSpPr>
          <p:cNvPr id="5" name="Rectangle 155"/>
          <p:cNvSpPr>
            <a:spLocks noGrp="1" noChangeArrowheads="1"/>
          </p:cNvSpPr>
          <p:nvPr>
            <p:ph type="ftr" sz="quarter" idx="11"/>
          </p:nvPr>
        </p:nvSpPr>
        <p:spPr/>
        <p:txBody>
          <a:bodyPr/>
          <a:lstStyle>
            <a:lvl1pPr>
              <a:defRPr/>
            </a:lvl1pPr>
          </a:lstStyle>
          <a:p>
            <a:pPr>
              <a:defRPr/>
            </a:pPr>
            <a:endParaRPr lang="it-IT" altLang="en-US"/>
          </a:p>
        </p:txBody>
      </p:sp>
      <p:sp>
        <p:nvSpPr>
          <p:cNvPr id="6" name="Rectangle 156"/>
          <p:cNvSpPr>
            <a:spLocks noGrp="1" noChangeArrowheads="1"/>
          </p:cNvSpPr>
          <p:nvPr>
            <p:ph type="sldNum" sz="quarter" idx="12"/>
          </p:nvPr>
        </p:nvSpPr>
        <p:spPr/>
        <p:txBody>
          <a:bodyPr/>
          <a:lstStyle>
            <a:lvl1pPr>
              <a:defRPr/>
            </a:lvl1pPr>
          </a:lstStyle>
          <a:p>
            <a:pPr>
              <a:defRPr/>
            </a:pPr>
            <a:fld id="{005B05FB-0899-4D5F-BFC4-02277EC3414C}" type="slidenum">
              <a:rPr lang="it-IT" altLang="en-US"/>
              <a:pPr>
                <a:defRPr/>
              </a:pPr>
              <a:t>‹Nr.›</a:t>
            </a:fld>
            <a:endParaRPr lang="it-IT" altLang="en-US"/>
          </a:p>
        </p:txBody>
      </p:sp>
    </p:spTree>
    <p:extLst>
      <p:ext uri="{BB962C8B-B14F-4D97-AF65-F5344CB8AC3E}">
        <p14:creationId xmlns:p14="http://schemas.microsoft.com/office/powerpoint/2010/main" val="2366913060"/>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154"/>
          <p:cNvSpPr>
            <a:spLocks noGrp="1" noChangeArrowheads="1"/>
          </p:cNvSpPr>
          <p:nvPr>
            <p:ph type="dt" sz="half" idx="10"/>
          </p:nvPr>
        </p:nvSpPr>
        <p:spPr/>
        <p:txBody>
          <a:bodyPr/>
          <a:lstStyle>
            <a:lvl1pPr>
              <a:defRPr/>
            </a:lvl1pPr>
          </a:lstStyle>
          <a:p>
            <a:pPr>
              <a:defRPr/>
            </a:pPr>
            <a:endParaRPr lang="it-IT" altLang="en-US"/>
          </a:p>
        </p:txBody>
      </p:sp>
      <p:sp>
        <p:nvSpPr>
          <p:cNvPr id="5" name="Rectangle 155"/>
          <p:cNvSpPr>
            <a:spLocks noGrp="1" noChangeArrowheads="1"/>
          </p:cNvSpPr>
          <p:nvPr>
            <p:ph type="ftr" sz="quarter" idx="11"/>
          </p:nvPr>
        </p:nvSpPr>
        <p:spPr/>
        <p:txBody>
          <a:bodyPr/>
          <a:lstStyle>
            <a:lvl1pPr>
              <a:defRPr/>
            </a:lvl1pPr>
          </a:lstStyle>
          <a:p>
            <a:pPr>
              <a:defRPr/>
            </a:pPr>
            <a:endParaRPr lang="it-IT" altLang="en-US"/>
          </a:p>
        </p:txBody>
      </p:sp>
      <p:sp>
        <p:nvSpPr>
          <p:cNvPr id="6" name="Rectangle 156"/>
          <p:cNvSpPr>
            <a:spLocks noGrp="1" noChangeArrowheads="1"/>
          </p:cNvSpPr>
          <p:nvPr>
            <p:ph type="sldNum" sz="quarter" idx="12"/>
          </p:nvPr>
        </p:nvSpPr>
        <p:spPr/>
        <p:txBody>
          <a:bodyPr/>
          <a:lstStyle>
            <a:lvl1pPr>
              <a:defRPr/>
            </a:lvl1pPr>
          </a:lstStyle>
          <a:p>
            <a:pPr>
              <a:defRPr/>
            </a:pPr>
            <a:fld id="{E17B1B07-0942-4A92-AB12-B8C1E021C912}" type="slidenum">
              <a:rPr lang="it-IT" altLang="en-US"/>
              <a:pPr>
                <a:defRPr/>
              </a:pPr>
              <a:t>‹Nr.›</a:t>
            </a:fld>
            <a:endParaRPr lang="it-IT" altLang="en-US"/>
          </a:p>
        </p:txBody>
      </p:sp>
    </p:spTree>
    <p:extLst>
      <p:ext uri="{BB962C8B-B14F-4D97-AF65-F5344CB8AC3E}">
        <p14:creationId xmlns:p14="http://schemas.microsoft.com/office/powerpoint/2010/main" val="3616810538"/>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301625" y="1600200"/>
            <a:ext cx="4194175" cy="44989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194175" cy="44989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Rectangle 154"/>
          <p:cNvSpPr>
            <a:spLocks noGrp="1" noChangeArrowheads="1"/>
          </p:cNvSpPr>
          <p:nvPr>
            <p:ph type="dt" sz="half" idx="10"/>
          </p:nvPr>
        </p:nvSpPr>
        <p:spPr/>
        <p:txBody>
          <a:bodyPr/>
          <a:lstStyle>
            <a:lvl1pPr>
              <a:defRPr/>
            </a:lvl1pPr>
          </a:lstStyle>
          <a:p>
            <a:pPr>
              <a:defRPr/>
            </a:pPr>
            <a:endParaRPr lang="it-IT" altLang="en-US"/>
          </a:p>
        </p:txBody>
      </p:sp>
      <p:sp>
        <p:nvSpPr>
          <p:cNvPr id="6" name="Rectangle 155"/>
          <p:cNvSpPr>
            <a:spLocks noGrp="1" noChangeArrowheads="1"/>
          </p:cNvSpPr>
          <p:nvPr>
            <p:ph type="ftr" sz="quarter" idx="11"/>
          </p:nvPr>
        </p:nvSpPr>
        <p:spPr/>
        <p:txBody>
          <a:bodyPr/>
          <a:lstStyle>
            <a:lvl1pPr>
              <a:defRPr/>
            </a:lvl1pPr>
          </a:lstStyle>
          <a:p>
            <a:pPr>
              <a:defRPr/>
            </a:pPr>
            <a:endParaRPr lang="it-IT" altLang="en-US"/>
          </a:p>
        </p:txBody>
      </p:sp>
      <p:sp>
        <p:nvSpPr>
          <p:cNvPr id="7" name="Rectangle 156"/>
          <p:cNvSpPr>
            <a:spLocks noGrp="1" noChangeArrowheads="1"/>
          </p:cNvSpPr>
          <p:nvPr>
            <p:ph type="sldNum" sz="quarter" idx="12"/>
          </p:nvPr>
        </p:nvSpPr>
        <p:spPr/>
        <p:txBody>
          <a:bodyPr/>
          <a:lstStyle>
            <a:lvl1pPr>
              <a:defRPr/>
            </a:lvl1pPr>
          </a:lstStyle>
          <a:p>
            <a:pPr>
              <a:defRPr/>
            </a:pPr>
            <a:fld id="{863E94CB-D16A-4CE7-BE4A-D0FE178D107D}" type="slidenum">
              <a:rPr lang="it-IT" altLang="en-US"/>
              <a:pPr>
                <a:defRPr/>
              </a:pPr>
              <a:t>‹Nr.›</a:t>
            </a:fld>
            <a:endParaRPr lang="it-IT" altLang="en-US"/>
          </a:p>
        </p:txBody>
      </p:sp>
    </p:spTree>
    <p:extLst>
      <p:ext uri="{BB962C8B-B14F-4D97-AF65-F5344CB8AC3E}">
        <p14:creationId xmlns:p14="http://schemas.microsoft.com/office/powerpoint/2010/main" val="3156618214"/>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Rectangle 154"/>
          <p:cNvSpPr>
            <a:spLocks noGrp="1" noChangeArrowheads="1"/>
          </p:cNvSpPr>
          <p:nvPr>
            <p:ph type="dt" sz="half" idx="10"/>
          </p:nvPr>
        </p:nvSpPr>
        <p:spPr/>
        <p:txBody>
          <a:bodyPr/>
          <a:lstStyle>
            <a:lvl1pPr>
              <a:defRPr/>
            </a:lvl1pPr>
          </a:lstStyle>
          <a:p>
            <a:pPr>
              <a:defRPr/>
            </a:pPr>
            <a:endParaRPr lang="it-IT" altLang="en-US"/>
          </a:p>
        </p:txBody>
      </p:sp>
      <p:sp>
        <p:nvSpPr>
          <p:cNvPr id="8" name="Rectangle 155"/>
          <p:cNvSpPr>
            <a:spLocks noGrp="1" noChangeArrowheads="1"/>
          </p:cNvSpPr>
          <p:nvPr>
            <p:ph type="ftr" sz="quarter" idx="11"/>
          </p:nvPr>
        </p:nvSpPr>
        <p:spPr/>
        <p:txBody>
          <a:bodyPr/>
          <a:lstStyle>
            <a:lvl1pPr>
              <a:defRPr/>
            </a:lvl1pPr>
          </a:lstStyle>
          <a:p>
            <a:pPr>
              <a:defRPr/>
            </a:pPr>
            <a:endParaRPr lang="it-IT" altLang="en-US"/>
          </a:p>
        </p:txBody>
      </p:sp>
      <p:sp>
        <p:nvSpPr>
          <p:cNvPr id="9" name="Rectangle 156"/>
          <p:cNvSpPr>
            <a:spLocks noGrp="1" noChangeArrowheads="1"/>
          </p:cNvSpPr>
          <p:nvPr>
            <p:ph type="sldNum" sz="quarter" idx="12"/>
          </p:nvPr>
        </p:nvSpPr>
        <p:spPr/>
        <p:txBody>
          <a:bodyPr/>
          <a:lstStyle>
            <a:lvl1pPr>
              <a:defRPr/>
            </a:lvl1pPr>
          </a:lstStyle>
          <a:p>
            <a:pPr>
              <a:defRPr/>
            </a:pPr>
            <a:fld id="{12D5DF11-200B-4AFE-B697-41BEB599BAE4}" type="slidenum">
              <a:rPr lang="it-IT" altLang="en-US"/>
              <a:pPr>
                <a:defRPr/>
              </a:pPr>
              <a:t>‹Nr.›</a:t>
            </a:fld>
            <a:endParaRPr lang="it-IT" altLang="en-US"/>
          </a:p>
        </p:txBody>
      </p:sp>
    </p:spTree>
    <p:extLst>
      <p:ext uri="{BB962C8B-B14F-4D97-AF65-F5344CB8AC3E}">
        <p14:creationId xmlns:p14="http://schemas.microsoft.com/office/powerpoint/2010/main" val="3176936202"/>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Rectangle 154"/>
          <p:cNvSpPr>
            <a:spLocks noGrp="1" noChangeArrowheads="1"/>
          </p:cNvSpPr>
          <p:nvPr>
            <p:ph type="dt" sz="half" idx="10"/>
          </p:nvPr>
        </p:nvSpPr>
        <p:spPr/>
        <p:txBody>
          <a:bodyPr/>
          <a:lstStyle>
            <a:lvl1pPr>
              <a:defRPr/>
            </a:lvl1pPr>
          </a:lstStyle>
          <a:p>
            <a:pPr>
              <a:defRPr/>
            </a:pPr>
            <a:endParaRPr lang="it-IT" altLang="en-US"/>
          </a:p>
        </p:txBody>
      </p:sp>
      <p:sp>
        <p:nvSpPr>
          <p:cNvPr id="4" name="Rectangle 155"/>
          <p:cNvSpPr>
            <a:spLocks noGrp="1" noChangeArrowheads="1"/>
          </p:cNvSpPr>
          <p:nvPr>
            <p:ph type="ftr" sz="quarter" idx="11"/>
          </p:nvPr>
        </p:nvSpPr>
        <p:spPr/>
        <p:txBody>
          <a:bodyPr/>
          <a:lstStyle>
            <a:lvl1pPr>
              <a:defRPr/>
            </a:lvl1pPr>
          </a:lstStyle>
          <a:p>
            <a:pPr>
              <a:defRPr/>
            </a:pPr>
            <a:endParaRPr lang="it-IT" altLang="en-US"/>
          </a:p>
        </p:txBody>
      </p:sp>
      <p:sp>
        <p:nvSpPr>
          <p:cNvPr id="5" name="Rectangle 156"/>
          <p:cNvSpPr>
            <a:spLocks noGrp="1" noChangeArrowheads="1"/>
          </p:cNvSpPr>
          <p:nvPr>
            <p:ph type="sldNum" sz="quarter" idx="12"/>
          </p:nvPr>
        </p:nvSpPr>
        <p:spPr/>
        <p:txBody>
          <a:bodyPr/>
          <a:lstStyle>
            <a:lvl1pPr>
              <a:defRPr/>
            </a:lvl1pPr>
          </a:lstStyle>
          <a:p>
            <a:pPr>
              <a:defRPr/>
            </a:pPr>
            <a:fld id="{3122EE1A-47C9-4363-8373-ADA218C47B10}" type="slidenum">
              <a:rPr lang="it-IT" altLang="en-US"/>
              <a:pPr>
                <a:defRPr/>
              </a:pPr>
              <a:t>‹Nr.›</a:t>
            </a:fld>
            <a:endParaRPr lang="it-IT" altLang="en-US"/>
          </a:p>
        </p:txBody>
      </p:sp>
    </p:spTree>
    <p:extLst>
      <p:ext uri="{BB962C8B-B14F-4D97-AF65-F5344CB8AC3E}">
        <p14:creationId xmlns:p14="http://schemas.microsoft.com/office/powerpoint/2010/main" val="961796436"/>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it-IT" altLang="en-US"/>
          </a:p>
        </p:txBody>
      </p:sp>
      <p:sp>
        <p:nvSpPr>
          <p:cNvPr id="3" name="Rectangle 155"/>
          <p:cNvSpPr>
            <a:spLocks noGrp="1" noChangeArrowheads="1"/>
          </p:cNvSpPr>
          <p:nvPr>
            <p:ph type="ftr" sz="quarter" idx="11"/>
          </p:nvPr>
        </p:nvSpPr>
        <p:spPr/>
        <p:txBody>
          <a:bodyPr/>
          <a:lstStyle>
            <a:lvl1pPr>
              <a:defRPr/>
            </a:lvl1pPr>
          </a:lstStyle>
          <a:p>
            <a:pPr>
              <a:defRPr/>
            </a:pPr>
            <a:endParaRPr lang="it-IT" altLang="en-US"/>
          </a:p>
        </p:txBody>
      </p:sp>
      <p:sp>
        <p:nvSpPr>
          <p:cNvPr id="4" name="Rectangle 156"/>
          <p:cNvSpPr>
            <a:spLocks noGrp="1" noChangeArrowheads="1"/>
          </p:cNvSpPr>
          <p:nvPr>
            <p:ph type="sldNum" sz="quarter" idx="12"/>
          </p:nvPr>
        </p:nvSpPr>
        <p:spPr/>
        <p:txBody>
          <a:bodyPr/>
          <a:lstStyle>
            <a:lvl1pPr>
              <a:defRPr/>
            </a:lvl1pPr>
          </a:lstStyle>
          <a:p>
            <a:pPr>
              <a:defRPr/>
            </a:pPr>
            <a:fld id="{E2F29A1B-C55B-4815-8738-BD8221DB7044}" type="slidenum">
              <a:rPr lang="it-IT" altLang="en-US"/>
              <a:pPr>
                <a:defRPr/>
              </a:pPr>
              <a:t>‹Nr.›</a:t>
            </a:fld>
            <a:endParaRPr lang="it-IT" altLang="en-US"/>
          </a:p>
        </p:txBody>
      </p:sp>
    </p:spTree>
    <p:extLst>
      <p:ext uri="{BB962C8B-B14F-4D97-AF65-F5344CB8AC3E}">
        <p14:creationId xmlns:p14="http://schemas.microsoft.com/office/powerpoint/2010/main" val="363251367"/>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154"/>
          <p:cNvSpPr>
            <a:spLocks noGrp="1" noChangeArrowheads="1"/>
          </p:cNvSpPr>
          <p:nvPr>
            <p:ph type="dt" sz="half" idx="10"/>
          </p:nvPr>
        </p:nvSpPr>
        <p:spPr/>
        <p:txBody>
          <a:bodyPr/>
          <a:lstStyle>
            <a:lvl1pPr>
              <a:defRPr/>
            </a:lvl1pPr>
          </a:lstStyle>
          <a:p>
            <a:pPr>
              <a:defRPr/>
            </a:pPr>
            <a:endParaRPr lang="it-IT" altLang="en-US"/>
          </a:p>
        </p:txBody>
      </p:sp>
      <p:sp>
        <p:nvSpPr>
          <p:cNvPr id="6" name="Rectangle 155"/>
          <p:cNvSpPr>
            <a:spLocks noGrp="1" noChangeArrowheads="1"/>
          </p:cNvSpPr>
          <p:nvPr>
            <p:ph type="ftr" sz="quarter" idx="11"/>
          </p:nvPr>
        </p:nvSpPr>
        <p:spPr/>
        <p:txBody>
          <a:bodyPr/>
          <a:lstStyle>
            <a:lvl1pPr>
              <a:defRPr/>
            </a:lvl1pPr>
          </a:lstStyle>
          <a:p>
            <a:pPr>
              <a:defRPr/>
            </a:pPr>
            <a:endParaRPr lang="it-IT" altLang="en-US"/>
          </a:p>
        </p:txBody>
      </p:sp>
      <p:sp>
        <p:nvSpPr>
          <p:cNvPr id="7" name="Rectangle 156"/>
          <p:cNvSpPr>
            <a:spLocks noGrp="1" noChangeArrowheads="1"/>
          </p:cNvSpPr>
          <p:nvPr>
            <p:ph type="sldNum" sz="quarter" idx="12"/>
          </p:nvPr>
        </p:nvSpPr>
        <p:spPr/>
        <p:txBody>
          <a:bodyPr/>
          <a:lstStyle>
            <a:lvl1pPr>
              <a:defRPr/>
            </a:lvl1pPr>
          </a:lstStyle>
          <a:p>
            <a:pPr>
              <a:defRPr/>
            </a:pPr>
            <a:fld id="{DC534182-9F30-415E-AD43-64542807FA93}" type="slidenum">
              <a:rPr lang="it-IT" altLang="en-US"/>
              <a:pPr>
                <a:defRPr/>
              </a:pPr>
              <a:t>‹Nr.›</a:t>
            </a:fld>
            <a:endParaRPr lang="it-IT" altLang="en-US"/>
          </a:p>
        </p:txBody>
      </p:sp>
    </p:spTree>
    <p:extLst>
      <p:ext uri="{BB962C8B-B14F-4D97-AF65-F5344CB8AC3E}">
        <p14:creationId xmlns:p14="http://schemas.microsoft.com/office/powerpoint/2010/main" val="885765259"/>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154"/>
          <p:cNvSpPr>
            <a:spLocks noGrp="1" noChangeArrowheads="1"/>
          </p:cNvSpPr>
          <p:nvPr>
            <p:ph type="dt" sz="half" idx="10"/>
          </p:nvPr>
        </p:nvSpPr>
        <p:spPr/>
        <p:txBody>
          <a:bodyPr/>
          <a:lstStyle>
            <a:lvl1pPr>
              <a:defRPr/>
            </a:lvl1pPr>
          </a:lstStyle>
          <a:p>
            <a:pPr>
              <a:defRPr/>
            </a:pPr>
            <a:endParaRPr lang="it-IT" altLang="en-US"/>
          </a:p>
        </p:txBody>
      </p:sp>
      <p:sp>
        <p:nvSpPr>
          <p:cNvPr id="6" name="Rectangle 155"/>
          <p:cNvSpPr>
            <a:spLocks noGrp="1" noChangeArrowheads="1"/>
          </p:cNvSpPr>
          <p:nvPr>
            <p:ph type="ftr" sz="quarter" idx="11"/>
          </p:nvPr>
        </p:nvSpPr>
        <p:spPr/>
        <p:txBody>
          <a:bodyPr/>
          <a:lstStyle>
            <a:lvl1pPr>
              <a:defRPr/>
            </a:lvl1pPr>
          </a:lstStyle>
          <a:p>
            <a:pPr>
              <a:defRPr/>
            </a:pPr>
            <a:endParaRPr lang="it-IT" altLang="en-US"/>
          </a:p>
        </p:txBody>
      </p:sp>
      <p:sp>
        <p:nvSpPr>
          <p:cNvPr id="7" name="Rectangle 156"/>
          <p:cNvSpPr>
            <a:spLocks noGrp="1" noChangeArrowheads="1"/>
          </p:cNvSpPr>
          <p:nvPr>
            <p:ph type="sldNum" sz="quarter" idx="12"/>
          </p:nvPr>
        </p:nvSpPr>
        <p:spPr/>
        <p:txBody>
          <a:bodyPr/>
          <a:lstStyle>
            <a:lvl1pPr>
              <a:defRPr/>
            </a:lvl1pPr>
          </a:lstStyle>
          <a:p>
            <a:pPr>
              <a:defRPr/>
            </a:pPr>
            <a:fld id="{8E911AF5-D944-479C-8F69-4E43A2FBC269}" type="slidenum">
              <a:rPr lang="it-IT" altLang="en-US"/>
              <a:pPr>
                <a:defRPr/>
              </a:pPr>
              <a:t>‹Nr.›</a:t>
            </a:fld>
            <a:endParaRPr lang="it-IT" altLang="en-US"/>
          </a:p>
        </p:txBody>
      </p:sp>
    </p:spTree>
    <p:extLst>
      <p:ext uri="{BB962C8B-B14F-4D97-AF65-F5344CB8AC3E}">
        <p14:creationId xmlns:p14="http://schemas.microsoft.com/office/powerpoint/2010/main" val="2738233397"/>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DFDFD"/>
            </a:gs>
            <a:gs pos="74001">
              <a:srgbClr val="EEEEEE"/>
            </a:gs>
            <a:gs pos="83000">
              <a:srgbClr val="EEEEEE"/>
            </a:gs>
            <a:gs pos="100000">
              <a:srgbClr val="F4F4F4"/>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69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GB"/>
              </a:p>
            </p:txBody>
          </p:sp>
          <p:sp>
            <p:nvSpPr>
              <p:cNvPr id="546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GB"/>
              </a:p>
            </p:txBody>
          </p:sp>
        </p:grpSp>
      </p:grpSp>
      <p:sp>
        <p:nvSpPr>
          <p:cNvPr id="546969" name="Rectangle 153"/>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546970" name="Rectangle 154"/>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it-IT" altLang="en-US"/>
          </a:p>
        </p:txBody>
      </p:sp>
      <p:sp>
        <p:nvSpPr>
          <p:cNvPr id="546971" name="Rectangle 15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it-IT" altLang="en-US"/>
          </a:p>
        </p:txBody>
      </p:sp>
      <p:sp>
        <p:nvSpPr>
          <p:cNvPr id="546972" name="Rectangle 156"/>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6DFFD339-01F6-4489-B329-98B982165225}" type="slidenum">
              <a:rPr lang="it-IT" altLang="en-US"/>
              <a:pPr>
                <a:defRPr/>
              </a:pPr>
              <a:t>‹Nr.›</a:t>
            </a:fld>
            <a:endParaRPr lang="it-IT" altLang="en-US"/>
          </a:p>
        </p:txBody>
      </p:sp>
      <p:sp>
        <p:nvSpPr>
          <p:cNvPr id="546973" name="Rectangle 157"/>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Tree>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spd="slow">
    <p:cu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5" descr="C:\Users\swantje\Desktop\TRYAT\Logo TRYAT.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1575" y="0"/>
            <a:ext cx="28797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1352550" y="1760538"/>
            <a:ext cx="61245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buClrTx/>
              <a:buSzTx/>
              <a:buFontTx/>
              <a:buNone/>
            </a:pPr>
            <a:r>
              <a:rPr lang="it-IT" altLang="en-US" sz="4000" b="1" i="1">
                <a:solidFill>
                  <a:srgbClr val="000099"/>
                </a:solidFill>
                <a:latin typeface="Arial" panose="020B0604020202020204" pitchFamily="34" charset="0"/>
              </a:rPr>
              <a:t>Cenni</a:t>
            </a:r>
          </a:p>
          <a:p>
            <a:pPr algn="ctr">
              <a:buClrTx/>
              <a:buSzTx/>
              <a:buFontTx/>
              <a:buNone/>
            </a:pPr>
            <a:r>
              <a:rPr lang="it-IT" altLang="en-US" sz="4000" b="1" i="1">
                <a:solidFill>
                  <a:srgbClr val="000099"/>
                </a:solidFill>
                <a:latin typeface="Arial" panose="020B0604020202020204" pitchFamily="34" charset="0"/>
              </a:rPr>
              <a:t>Sull’installazione </a:t>
            </a:r>
          </a:p>
          <a:p>
            <a:pPr algn="ctr">
              <a:buClrTx/>
              <a:buSzTx/>
              <a:buFontTx/>
              <a:buNone/>
            </a:pPr>
            <a:r>
              <a:rPr lang="it-IT" altLang="en-US" sz="4000" b="1" i="1">
                <a:solidFill>
                  <a:srgbClr val="000099"/>
                </a:solidFill>
                <a:latin typeface="Arial" panose="020B0604020202020204" pitchFamily="34" charset="0"/>
              </a:rPr>
              <a:t>di una </a:t>
            </a:r>
          </a:p>
          <a:p>
            <a:pPr algn="ctr">
              <a:buClrTx/>
              <a:buSzTx/>
              <a:buFontTx/>
              <a:buNone/>
            </a:pPr>
            <a:r>
              <a:rPr lang="it-IT" altLang="en-US" sz="4000" b="1" i="1">
                <a:solidFill>
                  <a:srgbClr val="000099"/>
                </a:solidFill>
                <a:latin typeface="Arial" panose="020B0604020202020204" pitchFamily="34" charset="0"/>
              </a:rPr>
              <a:t>Stazione GNSS</a:t>
            </a:r>
          </a:p>
          <a:p>
            <a:pPr algn="ctr">
              <a:buClrTx/>
              <a:buSzTx/>
              <a:buFontTx/>
              <a:buNone/>
            </a:pPr>
            <a:r>
              <a:rPr lang="it-IT" altLang="en-US" sz="4000" b="1" i="1">
                <a:solidFill>
                  <a:srgbClr val="000099"/>
                </a:solidFill>
                <a:latin typeface="Arial" panose="020B0604020202020204" pitchFamily="34" charset="0"/>
              </a:rPr>
              <a:t>e una</a:t>
            </a:r>
          </a:p>
          <a:p>
            <a:pPr algn="ctr">
              <a:buClrTx/>
              <a:buSzTx/>
              <a:buFontTx/>
              <a:buNone/>
            </a:pPr>
            <a:r>
              <a:rPr lang="it-IT" altLang="en-US" sz="4000" b="1" i="1">
                <a:solidFill>
                  <a:srgbClr val="000099"/>
                </a:solidFill>
                <a:latin typeface="Arial" panose="020B0604020202020204" pitchFamily="34" charset="0"/>
              </a:rPr>
              <a:t>Stazione Meteorologica </a:t>
            </a:r>
          </a:p>
          <a:p>
            <a:pPr algn="ctr">
              <a:lnSpc>
                <a:spcPct val="130000"/>
              </a:lnSpc>
              <a:spcBef>
                <a:spcPct val="0"/>
              </a:spcBef>
              <a:buClrTx/>
              <a:buSzTx/>
              <a:buFontTx/>
              <a:buNone/>
            </a:pPr>
            <a:endParaRPr lang="it-IT" altLang="en-US" sz="1600" b="1" i="1">
              <a:solidFill>
                <a:schemeClr val="hlink"/>
              </a:solidFill>
              <a:latin typeface="Arial" panose="020B0604020202020204" pitchFamily="34" charset="0"/>
            </a:endParaRPr>
          </a:p>
        </p:txBody>
      </p:sp>
      <p:pic>
        <p:nvPicPr>
          <p:cNvPr id="14340" name="Picture 5" descr="C:\Users\swantje\Desktop\TRYAT\Logo TRYAT.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0"/>
            <a:ext cx="28797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reeform 100"/>
          <p:cNvSpPr>
            <a:spLocks/>
          </p:cNvSpPr>
          <p:nvPr/>
        </p:nvSpPr>
        <p:spPr bwMode="auto">
          <a:xfrm>
            <a:off x="5211763" y="4297363"/>
            <a:ext cx="3187700" cy="1658937"/>
          </a:xfrm>
          <a:custGeom>
            <a:avLst/>
            <a:gdLst>
              <a:gd name="T0" fmla="*/ 2147483646 w 2008"/>
              <a:gd name="T1" fmla="*/ 0 h 1045"/>
              <a:gd name="T2" fmla="*/ 2147483646 w 2008"/>
              <a:gd name="T3" fmla="*/ 0 h 1045"/>
              <a:gd name="T4" fmla="*/ 2147483646 w 2008"/>
              <a:gd name="T5" fmla="*/ 0 h 1045"/>
              <a:gd name="T6" fmla="*/ 2147483646 w 2008"/>
              <a:gd name="T7" fmla="*/ 0 h 1045"/>
              <a:gd name="T8" fmla="*/ 2147483646 w 2008"/>
              <a:gd name="T9" fmla="*/ 2147483646 h 1045"/>
              <a:gd name="T10" fmla="*/ 2147483646 w 2008"/>
              <a:gd name="T11" fmla="*/ 2147483646 h 1045"/>
              <a:gd name="T12" fmla="*/ 2147483646 w 2008"/>
              <a:gd name="T13" fmla="*/ 2147483646 h 1045"/>
              <a:gd name="T14" fmla="*/ 2147483646 w 2008"/>
              <a:gd name="T15" fmla="*/ 2147483646 h 1045"/>
              <a:gd name="T16" fmla="*/ 2147483646 w 2008"/>
              <a:gd name="T17" fmla="*/ 2147483646 h 1045"/>
              <a:gd name="T18" fmla="*/ 2147483646 w 2008"/>
              <a:gd name="T19" fmla="*/ 2147483646 h 1045"/>
              <a:gd name="T20" fmla="*/ 2147483646 w 2008"/>
              <a:gd name="T21" fmla="*/ 2147483646 h 1045"/>
              <a:gd name="T22" fmla="*/ 2147483646 w 2008"/>
              <a:gd name="T23" fmla="*/ 2147483646 h 1045"/>
              <a:gd name="T24" fmla="*/ 2147483646 w 2008"/>
              <a:gd name="T25" fmla="*/ 2147483646 h 1045"/>
              <a:gd name="T26" fmla="*/ 2147483646 w 2008"/>
              <a:gd name="T27" fmla="*/ 2147483646 h 1045"/>
              <a:gd name="T28" fmla="*/ 2147483646 w 2008"/>
              <a:gd name="T29" fmla="*/ 2147483646 h 1045"/>
              <a:gd name="T30" fmla="*/ 2147483646 w 2008"/>
              <a:gd name="T31" fmla="*/ 2147483646 h 1045"/>
              <a:gd name="T32" fmla="*/ 2147483646 w 2008"/>
              <a:gd name="T33" fmla="*/ 2147483646 h 1045"/>
              <a:gd name="T34" fmla="*/ 2147483646 w 2008"/>
              <a:gd name="T35" fmla="*/ 2147483646 h 1045"/>
              <a:gd name="T36" fmla="*/ 2147483646 w 2008"/>
              <a:gd name="T37" fmla="*/ 2147483646 h 1045"/>
              <a:gd name="T38" fmla="*/ 2147483646 w 2008"/>
              <a:gd name="T39" fmla="*/ 2147483646 h 1045"/>
              <a:gd name="T40" fmla="*/ 2147483646 w 2008"/>
              <a:gd name="T41" fmla="*/ 2147483646 h 1045"/>
              <a:gd name="T42" fmla="*/ 2147483646 w 2008"/>
              <a:gd name="T43" fmla="*/ 2147483646 h 1045"/>
              <a:gd name="T44" fmla="*/ 2147483646 w 2008"/>
              <a:gd name="T45" fmla="*/ 2147483646 h 1045"/>
              <a:gd name="T46" fmla="*/ 2147483646 w 2008"/>
              <a:gd name="T47" fmla="*/ 2147483646 h 1045"/>
              <a:gd name="T48" fmla="*/ 2147483646 w 2008"/>
              <a:gd name="T49" fmla="*/ 2147483646 h 1045"/>
              <a:gd name="T50" fmla="*/ 2147483646 w 2008"/>
              <a:gd name="T51" fmla="*/ 2147483646 h 1045"/>
              <a:gd name="T52" fmla="*/ 2147483646 w 2008"/>
              <a:gd name="T53" fmla="*/ 2147483646 h 1045"/>
              <a:gd name="T54" fmla="*/ 2147483646 w 2008"/>
              <a:gd name="T55" fmla="*/ 2147483646 h 1045"/>
              <a:gd name="T56" fmla="*/ 2147483646 w 2008"/>
              <a:gd name="T57" fmla="*/ 2147483646 h 1045"/>
              <a:gd name="T58" fmla="*/ 0 w 2008"/>
              <a:gd name="T59" fmla="*/ 2147483646 h 1045"/>
              <a:gd name="T60" fmla="*/ 2147483646 w 2008"/>
              <a:gd name="T61" fmla="*/ 2147483646 h 1045"/>
              <a:gd name="T62" fmla="*/ 2147483646 w 2008"/>
              <a:gd name="T63" fmla="*/ 2147483646 h 1045"/>
              <a:gd name="T64" fmla="*/ 2147483646 w 2008"/>
              <a:gd name="T65" fmla="*/ 2147483646 h 1045"/>
              <a:gd name="T66" fmla="*/ 2147483646 w 2008"/>
              <a:gd name="T67" fmla="*/ 2147483646 h 1045"/>
              <a:gd name="T68" fmla="*/ 2147483646 w 2008"/>
              <a:gd name="T69" fmla="*/ 2147483646 h 1045"/>
              <a:gd name="T70" fmla="*/ 2147483646 w 2008"/>
              <a:gd name="T71" fmla="*/ 2147483646 h 1045"/>
              <a:gd name="T72" fmla="*/ 2147483646 w 2008"/>
              <a:gd name="T73" fmla="*/ 2147483646 h 1045"/>
              <a:gd name="T74" fmla="*/ 2147483646 w 2008"/>
              <a:gd name="T75" fmla="*/ 2147483646 h 1045"/>
              <a:gd name="T76" fmla="*/ 2147483646 w 2008"/>
              <a:gd name="T77" fmla="*/ 2147483646 h 1045"/>
              <a:gd name="T78" fmla="*/ 2147483646 w 2008"/>
              <a:gd name="T79" fmla="*/ 2147483646 h 1045"/>
              <a:gd name="T80" fmla="*/ 2147483646 w 2008"/>
              <a:gd name="T81" fmla="*/ 2147483646 h 1045"/>
              <a:gd name="T82" fmla="*/ 2147483646 w 2008"/>
              <a:gd name="T83" fmla="*/ 2147483646 h 1045"/>
              <a:gd name="T84" fmla="*/ 2147483646 w 2008"/>
              <a:gd name="T85" fmla="*/ 2147483646 h 1045"/>
              <a:gd name="T86" fmla="*/ 2147483646 w 2008"/>
              <a:gd name="T87" fmla="*/ 2147483646 h 1045"/>
              <a:gd name="T88" fmla="*/ 2147483646 w 2008"/>
              <a:gd name="T89" fmla="*/ 2147483646 h 1045"/>
              <a:gd name="T90" fmla="*/ 2147483646 w 2008"/>
              <a:gd name="T91" fmla="*/ 2147483646 h 1045"/>
              <a:gd name="T92" fmla="*/ 2147483646 w 2008"/>
              <a:gd name="T93" fmla="*/ 2147483646 h 1045"/>
              <a:gd name="T94" fmla="*/ 2147483646 w 2008"/>
              <a:gd name="T95" fmla="*/ 2147483646 h 1045"/>
              <a:gd name="T96" fmla="*/ 2147483646 w 2008"/>
              <a:gd name="T97" fmla="*/ 2147483646 h 1045"/>
              <a:gd name="T98" fmla="*/ 2147483646 w 2008"/>
              <a:gd name="T99" fmla="*/ 2147483646 h 1045"/>
              <a:gd name="T100" fmla="*/ 2147483646 w 2008"/>
              <a:gd name="T101" fmla="*/ 2147483646 h 1045"/>
              <a:gd name="T102" fmla="*/ 2147483646 w 2008"/>
              <a:gd name="T103" fmla="*/ 2147483646 h 1045"/>
              <a:gd name="T104" fmla="*/ 2147483646 w 2008"/>
              <a:gd name="T105" fmla="*/ 2147483646 h 1045"/>
              <a:gd name="T106" fmla="*/ 2147483646 w 2008"/>
              <a:gd name="T107" fmla="*/ 2147483646 h 1045"/>
              <a:gd name="T108" fmla="*/ 2147483646 w 2008"/>
              <a:gd name="T109" fmla="*/ 2147483646 h 1045"/>
              <a:gd name="T110" fmla="*/ 2147483646 w 2008"/>
              <a:gd name="T111" fmla="*/ 2147483646 h 1045"/>
              <a:gd name="T112" fmla="*/ 2147483646 w 2008"/>
              <a:gd name="T113" fmla="*/ 2147483646 h 1045"/>
              <a:gd name="T114" fmla="*/ 2147483646 w 2008"/>
              <a:gd name="T115" fmla="*/ 2147483646 h 1045"/>
              <a:gd name="T116" fmla="*/ 2147483646 w 2008"/>
              <a:gd name="T117" fmla="*/ 2147483646 h 1045"/>
              <a:gd name="T118" fmla="*/ 2147483646 w 2008"/>
              <a:gd name="T119" fmla="*/ 2147483646 h 1045"/>
              <a:gd name="T120" fmla="*/ 2147483646 w 2008"/>
              <a:gd name="T121" fmla="*/ 2147483646 h 1045"/>
              <a:gd name="T122" fmla="*/ 2147483646 w 2008"/>
              <a:gd name="T123" fmla="*/ 2147483646 h 1045"/>
              <a:gd name="T124" fmla="*/ 2147483646 w 2008"/>
              <a:gd name="T125" fmla="*/ 2147483646 h 1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08" h="1045">
                <a:moveTo>
                  <a:pt x="2007" y="8"/>
                </a:moveTo>
                <a:lnTo>
                  <a:pt x="2001" y="0"/>
                </a:lnTo>
                <a:lnTo>
                  <a:pt x="1971" y="0"/>
                </a:lnTo>
                <a:lnTo>
                  <a:pt x="1941" y="0"/>
                </a:lnTo>
                <a:lnTo>
                  <a:pt x="1917" y="0"/>
                </a:lnTo>
                <a:lnTo>
                  <a:pt x="1881" y="0"/>
                </a:lnTo>
                <a:lnTo>
                  <a:pt x="1857" y="0"/>
                </a:lnTo>
                <a:lnTo>
                  <a:pt x="1833" y="0"/>
                </a:lnTo>
                <a:lnTo>
                  <a:pt x="1809" y="0"/>
                </a:lnTo>
                <a:lnTo>
                  <a:pt x="1791" y="0"/>
                </a:lnTo>
                <a:lnTo>
                  <a:pt x="1767" y="0"/>
                </a:lnTo>
                <a:lnTo>
                  <a:pt x="1743" y="0"/>
                </a:lnTo>
                <a:lnTo>
                  <a:pt x="1719" y="4"/>
                </a:lnTo>
                <a:lnTo>
                  <a:pt x="1695" y="8"/>
                </a:lnTo>
                <a:lnTo>
                  <a:pt x="1677" y="13"/>
                </a:lnTo>
                <a:lnTo>
                  <a:pt x="1653" y="22"/>
                </a:lnTo>
                <a:lnTo>
                  <a:pt x="1629" y="30"/>
                </a:lnTo>
                <a:lnTo>
                  <a:pt x="1605" y="44"/>
                </a:lnTo>
                <a:lnTo>
                  <a:pt x="1581" y="57"/>
                </a:lnTo>
                <a:lnTo>
                  <a:pt x="1557" y="66"/>
                </a:lnTo>
                <a:lnTo>
                  <a:pt x="1533" y="84"/>
                </a:lnTo>
                <a:lnTo>
                  <a:pt x="1515" y="97"/>
                </a:lnTo>
                <a:lnTo>
                  <a:pt x="1497" y="110"/>
                </a:lnTo>
                <a:lnTo>
                  <a:pt x="1473" y="128"/>
                </a:lnTo>
                <a:lnTo>
                  <a:pt x="1455" y="137"/>
                </a:lnTo>
                <a:lnTo>
                  <a:pt x="1437" y="145"/>
                </a:lnTo>
                <a:lnTo>
                  <a:pt x="1419" y="154"/>
                </a:lnTo>
                <a:lnTo>
                  <a:pt x="1389" y="172"/>
                </a:lnTo>
                <a:lnTo>
                  <a:pt x="1365" y="181"/>
                </a:lnTo>
                <a:lnTo>
                  <a:pt x="1347" y="194"/>
                </a:lnTo>
                <a:lnTo>
                  <a:pt x="1324" y="207"/>
                </a:lnTo>
                <a:lnTo>
                  <a:pt x="1294" y="221"/>
                </a:lnTo>
                <a:lnTo>
                  <a:pt x="1270" y="230"/>
                </a:lnTo>
                <a:lnTo>
                  <a:pt x="1246" y="238"/>
                </a:lnTo>
                <a:lnTo>
                  <a:pt x="1216" y="243"/>
                </a:lnTo>
                <a:lnTo>
                  <a:pt x="1192" y="252"/>
                </a:lnTo>
                <a:lnTo>
                  <a:pt x="1168" y="256"/>
                </a:lnTo>
                <a:lnTo>
                  <a:pt x="1150" y="261"/>
                </a:lnTo>
                <a:lnTo>
                  <a:pt x="1132" y="261"/>
                </a:lnTo>
                <a:lnTo>
                  <a:pt x="1102" y="269"/>
                </a:lnTo>
                <a:lnTo>
                  <a:pt x="1078" y="274"/>
                </a:lnTo>
                <a:lnTo>
                  <a:pt x="1054" y="278"/>
                </a:lnTo>
                <a:lnTo>
                  <a:pt x="1036" y="278"/>
                </a:lnTo>
                <a:lnTo>
                  <a:pt x="1018" y="283"/>
                </a:lnTo>
                <a:lnTo>
                  <a:pt x="988" y="291"/>
                </a:lnTo>
                <a:lnTo>
                  <a:pt x="970" y="296"/>
                </a:lnTo>
                <a:lnTo>
                  <a:pt x="952" y="300"/>
                </a:lnTo>
                <a:lnTo>
                  <a:pt x="928" y="305"/>
                </a:lnTo>
                <a:lnTo>
                  <a:pt x="910" y="309"/>
                </a:lnTo>
                <a:lnTo>
                  <a:pt x="892" y="314"/>
                </a:lnTo>
                <a:lnTo>
                  <a:pt x="862" y="314"/>
                </a:lnTo>
                <a:lnTo>
                  <a:pt x="832" y="314"/>
                </a:lnTo>
                <a:lnTo>
                  <a:pt x="790" y="314"/>
                </a:lnTo>
                <a:lnTo>
                  <a:pt x="772" y="314"/>
                </a:lnTo>
                <a:lnTo>
                  <a:pt x="742" y="314"/>
                </a:lnTo>
                <a:lnTo>
                  <a:pt x="718" y="314"/>
                </a:lnTo>
                <a:lnTo>
                  <a:pt x="694" y="314"/>
                </a:lnTo>
                <a:lnTo>
                  <a:pt x="676" y="314"/>
                </a:lnTo>
                <a:lnTo>
                  <a:pt x="653" y="318"/>
                </a:lnTo>
                <a:lnTo>
                  <a:pt x="623" y="322"/>
                </a:lnTo>
                <a:lnTo>
                  <a:pt x="599" y="322"/>
                </a:lnTo>
                <a:lnTo>
                  <a:pt x="581" y="327"/>
                </a:lnTo>
                <a:lnTo>
                  <a:pt x="563" y="331"/>
                </a:lnTo>
                <a:lnTo>
                  <a:pt x="539" y="336"/>
                </a:lnTo>
                <a:lnTo>
                  <a:pt x="509" y="345"/>
                </a:lnTo>
                <a:lnTo>
                  <a:pt x="491" y="349"/>
                </a:lnTo>
                <a:lnTo>
                  <a:pt x="473" y="349"/>
                </a:lnTo>
                <a:lnTo>
                  <a:pt x="449" y="353"/>
                </a:lnTo>
                <a:lnTo>
                  <a:pt x="431" y="358"/>
                </a:lnTo>
                <a:lnTo>
                  <a:pt x="413" y="358"/>
                </a:lnTo>
                <a:lnTo>
                  <a:pt x="395" y="358"/>
                </a:lnTo>
                <a:lnTo>
                  <a:pt x="371" y="358"/>
                </a:lnTo>
                <a:lnTo>
                  <a:pt x="347" y="358"/>
                </a:lnTo>
                <a:lnTo>
                  <a:pt x="323" y="358"/>
                </a:lnTo>
                <a:lnTo>
                  <a:pt x="299" y="358"/>
                </a:lnTo>
                <a:lnTo>
                  <a:pt x="281" y="358"/>
                </a:lnTo>
                <a:lnTo>
                  <a:pt x="263" y="358"/>
                </a:lnTo>
                <a:lnTo>
                  <a:pt x="245" y="358"/>
                </a:lnTo>
                <a:lnTo>
                  <a:pt x="221" y="358"/>
                </a:lnTo>
                <a:lnTo>
                  <a:pt x="203" y="358"/>
                </a:lnTo>
                <a:lnTo>
                  <a:pt x="185" y="362"/>
                </a:lnTo>
                <a:lnTo>
                  <a:pt x="167" y="367"/>
                </a:lnTo>
                <a:lnTo>
                  <a:pt x="143" y="380"/>
                </a:lnTo>
                <a:lnTo>
                  <a:pt x="125" y="389"/>
                </a:lnTo>
                <a:lnTo>
                  <a:pt x="101" y="398"/>
                </a:lnTo>
                <a:lnTo>
                  <a:pt x="77" y="406"/>
                </a:lnTo>
                <a:lnTo>
                  <a:pt x="47" y="420"/>
                </a:lnTo>
                <a:lnTo>
                  <a:pt x="29" y="429"/>
                </a:lnTo>
                <a:lnTo>
                  <a:pt x="5" y="437"/>
                </a:lnTo>
                <a:lnTo>
                  <a:pt x="0" y="451"/>
                </a:lnTo>
                <a:lnTo>
                  <a:pt x="5" y="464"/>
                </a:lnTo>
                <a:lnTo>
                  <a:pt x="35" y="473"/>
                </a:lnTo>
                <a:lnTo>
                  <a:pt x="53" y="473"/>
                </a:lnTo>
                <a:lnTo>
                  <a:pt x="71" y="473"/>
                </a:lnTo>
                <a:lnTo>
                  <a:pt x="107" y="473"/>
                </a:lnTo>
                <a:lnTo>
                  <a:pt x="143" y="473"/>
                </a:lnTo>
                <a:lnTo>
                  <a:pt x="161" y="473"/>
                </a:lnTo>
                <a:lnTo>
                  <a:pt x="185" y="473"/>
                </a:lnTo>
                <a:lnTo>
                  <a:pt x="209" y="473"/>
                </a:lnTo>
                <a:lnTo>
                  <a:pt x="239" y="473"/>
                </a:lnTo>
                <a:lnTo>
                  <a:pt x="275" y="473"/>
                </a:lnTo>
                <a:lnTo>
                  <a:pt x="311" y="473"/>
                </a:lnTo>
                <a:lnTo>
                  <a:pt x="341" y="473"/>
                </a:lnTo>
                <a:lnTo>
                  <a:pt x="359" y="473"/>
                </a:lnTo>
                <a:lnTo>
                  <a:pt x="377" y="473"/>
                </a:lnTo>
                <a:lnTo>
                  <a:pt x="407" y="473"/>
                </a:lnTo>
                <a:lnTo>
                  <a:pt x="431" y="473"/>
                </a:lnTo>
                <a:lnTo>
                  <a:pt x="449" y="473"/>
                </a:lnTo>
                <a:lnTo>
                  <a:pt x="491" y="473"/>
                </a:lnTo>
                <a:lnTo>
                  <a:pt x="521" y="473"/>
                </a:lnTo>
                <a:lnTo>
                  <a:pt x="539" y="473"/>
                </a:lnTo>
                <a:lnTo>
                  <a:pt x="557" y="486"/>
                </a:lnTo>
                <a:lnTo>
                  <a:pt x="563" y="499"/>
                </a:lnTo>
                <a:lnTo>
                  <a:pt x="563" y="517"/>
                </a:lnTo>
                <a:lnTo>
                  <a:pt x="551" y="535"/>
                </a:lnTo>
                <a:lnTo>
                  <a:pt x="539" y="548"/>
                </a:lnTo>
                <a:lnTo>
                  <a:pt x="539" y="561"/>
                </a:lnTo>
                <a:lnTo>
                  <a:pt x="545" y="575"/>
                </a:lnTo>
                <a:lnTo>
                  <a:pt x="569" y="588"/>
                </a:lnTo>
                <a:lnTo>
                  <a:pt x="587" y="592"/>
                </a:lnTo>
                <a:lnTo>
                  <a:pt x="605" y="597"/>
                </a:lnTo>
                <a:lnTo>
                  <a:pt x="641" y="597"/>
                </a:lnTo>
                <a:lnTo>
                  <a:pt x="682" y="597"/>
                </a:lnTo>
                <a:lnTo>
                  <a:pt x="712" y="597"/>
                </a:lnTo>
                <a:lnTo>
                  <a:pt x="736" y="597"/>
                </a:lnTo>
                <a:lnTo>
                  <a:pt x="772" y="597"/>
                </a:lnTo>
                <a:lnTo>
                  <a:pt x="868" y="592"/>
                </a:lnTo>
                <a:lnTo>
                  <a:pt x="910" y="592"/>
                </a:lnTo>
                <a:lnTo>
                  <a:pt x="922" y="614"/>
                </a:lnTo>
                <a:lnTo>
                  <a:pt x="922" y="632"/>
                </a:lnTo>
                <a:lnTo>
                  <a:pt x="916" y="650"/>
                </a:lnTo>
                <a:lnTo>
                  <a:pt x="916" y="667"/>
                </a:lnTo>
                <a:lnTo>
                  <a:pt x="922" y="681"/>
                </a:lnTo>
                <a:lnTo>
                  <a:pt x="958" y="694"/>
                </a:lnTo>
                <a:lnTo>
                  <a:pt x="1000" y="703"/>
                </a:lnTo>
                <a:lnTo>
                  <a:pt x="1096" y="712"/>
                </a:lnTo>
                <a:lnTo>
                  <a:pt x="1132" y="712"/>
                </a:lnTo>
                <a:lnTo>
                  <a:pt x="1156" y="712"/>
                </a:lnTo>
                <a:lnTo>
                  <a:pt x="1186" y="712"/>
                </a:lnTo>
                <a:lnTo>
                  <a:pt x="1210" y="712"/>
                </a:lnTo>
                <a:lnTo>
                  <a:pt x="1246" y="712"/>
                </a:lnTo>
                <a:lnTo>
                  <a:pt x="1264" y="712"/>
                </a:lnTo>
                <a:lnTo>
                  <a:pt x="1282" y="712"/>
                </a:lnTo>
                <a:lnTo>
                  <a:pt x="1306" y="721"/>
                </a:lnTo>
                <a:lnTo>
                  <a:pt x="1341" y="725"/>
                </a:lnTo>
                <a:lnTo>
                  <a:pt x="1359" y="729"/>
                </a:lnTo>
                <a:lnTo>
                  <a:pt x="1377" y="738"/>
                </a:lnTo>
                <a:lnTo>
                  <a:pt x="1383" y="756"/>
                </a:lnTo>
                <a:lnTo>
                  <a:pt x="1383" y="774"/>
                </a:lnTo>
                <a:lnTo>
                  <a:pt x="1383" y="791"/>
                </a:lnTo>
                <a:lnTo>
                  <a:pt x="1383" y="805"/>
                </a:lnTo>
                <a:lnTo>
                  <a:pt x="1383" y="818"/>
                </a:lnTo>
                <a:lnTo>
                  <a:pt x="1389" y="836"/>
                </a:lnTo>
                <a:lnTo>
                  <a:pt x="1407" y="844"/>
                </a:lnTo>
                <a:lnTo>
                  <a:pt x="1407" y="862"/>
                </a:lnTo>
                <a:lnTo>
                  <a:pt x="1401" y="884"/>
                </a:lnTo>
                <a:lnTo>
                  <a:pt x="1383" y="898"/>
                </a:lnTo>
                <a:lnTo>
                  <a:pt x="1377" y="911"/>
                </a:lnTo>
                <a:lnTo>
                  <a:pt x="1377" y="928"/>
                </a:lnTo>
                <a:lnTo>
                  <a:pt x="1383" y="946"/>
                </a:lnTo>
                <a:lnTo>
                  <a:pt x="1389" y="959"/>
                </a:lnTo>
                <a:lnTo>
                  <a:pt x="1395" y="982"/>
                </a:lnTo>
                <a:lnTo>
                  <a:pt x="1425" y="999"/>
                </a:lnTo>
                <a:lnTo>
                  <a:pt x="1449" y="1013"/>
                </a:lnTo>
                <a:lnTo>
                  <a:pt x="1491" y="1021"/>
                </a:lnTo>
                <a:lnTo>
                  <a:pt x="1587" y="1030"/>
                </a:lnTo>
                <a:lnTo>
                  <a:pt x="1623" y="1035"/>
                </a:lnTo>
                <a:lnTo>
                  <a:pt x="1641" y="1035"/>
                </a:lnTo>
                <a:lnTo>
                  <a:pt x="1659" y="1035"/>
                </a:lnTo>
                <a:lnTo>
                  <a:pt x="1695" y="1035"/>
                </a:lnTo>
                <a:lnTo>
                  <a:pt x="1713" y="1035"/>
                </a:lnTo>
                <a:lnTo>
                  <a:pt x="1737" y="1035"/>
                </a:lnTo>
                <a:lnTo>
                  <a:pt x="1761" y="1035"/>
                </a:lnTo>
                <a:lnTo>
                  <a:pt x="1779" y="1035"/>
                </a:lnTo>
                <a:lnTo>
                  <a:pt x="1803" y="1035"/>
                </a:lnTo>
                <a:lnTo>
                  <a:pt x="1827" y="1035"/>
                </a:lnTo>
                <a:lnTo>
                  <a:pt x="1845" y="1035"/>
                </a:lnTo>
                <a:lnTo>
                  <a:pt x="1863" y="1035"/>
                </a:lnTo>
                <a:lnTo>
                  <a:pt x="1881" y="1035"/>
                </a:lnTo>
                <a:lnTo>
                  <a:pt x="1899" y="1035"/>
                </a:lnTo>
                <a:lnTo>
                  <a:pt x="1923" y="1035"/>
                </a:lnTo>
                <a:lnTo>
                  <a:pt x="1941" y="1035"/>
                </a:lnTo>
                <a:lnTo>
                  <a:pt x="1965" y="1035"/>
                </a:lnTo>
                <a:lnTo>
                  <a:pt x="1989" y="1035"/>
                </a:lnTo>
                <a:lnTo>
                  <a:pt x="2007" y="1039"/>
                </a:lnTo>
                <a:lnTo>
                  <a:pt x="1989" y="1017"/>
                </a:lnTo>
                <a:lnTo>
                  <a:pt x="2007" y="1044"/>
                </a:lnTo>
                <a:lnTo>
                  <a:pt x="2007" y="1017"/>
                </a:lnTo>
                <a:lnTo>
                  <a:pt x="2007" y="8"/>
                </a:lnTo>
              </a:path>
            </a:pathLst>
          </a:custGeom>
          <a:gradFill rotWithShape="0">
            <a:gsLst>
              <a:gs pos="0">
                <a:srgbClr val="33CC33"/>
              </a:gs>
              <a:gs pos="100000">
                <a:srgbClr val="2EB72E"/>
              </a:gs>
            </a:gsLst>
            <a:lin ang="5400000" scaled="1"/>
          </a:gradFill>
          <a:ln w="12700" cap="rnd" cmpd="sng">
            <a:solidFill>
              <a:schemeClr val="tx1"/>
            </a:solidFill>
            <a:prstDash val="solid"/>
            <a:round/>
            <a:headEnd type="none" w="med" len="med"/>
            <a:tailEnd type="none" w="med" len="med"/>
          </a:ln>
          <a:effectLst>
            <a:outerShdw dist="107763" dir="8100000" algn="ctr" rotWithShape="0">
              <a:srgbClr val="336600"/>
            </a:outerShdw>
          </a:effectLst>
        </p:spPr>
        <p:txBody>
          <a:bodyPr/>
          <a:lstStyle/>
          <a:p>
            <a:endParaRPr lang="de-DE"/>
          </a:p>
        </p:txBody>
      </p:sp>
      <p:sp>
        <p:nvSpPr>
          <p:cNvPr id="28675" name="Rectangle 2"/>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8676" name="Rectangle 5"/>
          <p:cNvSpPr>
            <a:spLocks noChangeArrowheads="1"/>
          </p:cNvSpPr>
          <p:nvPr/>
        </p:nvSpPr>
        <p:spPr bwMode="auto">
          <a:xfrm>
            <a:off x="457200" y="647700"/>
            <a:ext cx="2746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….e gli ostacoli</a:t>
            </a:r>
          </a:p>
        </p:txBody>
      </p:sp>
      <p:sp>
        <p:nvSpPr>
          <p:cNvPr id="28677" name="Freeform 6"/>
          <p:cNvSpPr>
            <a:spLocks/>
          </p:cNvSpPr>
          <p:nvPr/>
        </p:nvSpPr>
        <p:spPr bwMode="auto">
          <a:xfrm>
            <a:off x="4359275" y="1736725"/>
            <a:ext cx="2955925" cy="1981200"/>
          </a:xfrm>
          <a:custGeom>
            <a:avLst/>
            <a:gdLst>
              <a:gd name="T0" fmla="*/ 0 w 1862"/>
              <a:gd name="T1" fmla="*/ 2147483646 h 1248"/>
              <a:gd name="T2" fmla="*/ 2147483646 w 1862"/>
              <a:gd name="T3" fmla="*/ 0 h 1248"/>
              <a:gd name="T4" fmla="*/ 0 60000 65536"/>
              <a:gd name="T5" fmla="*/ 0 60000 65536"/>
            </a:gdLst>
            <a:ahLst/>
            <a:cxnLst>
              <a:cxn ang="T4">
                <a:pos x="T0" y="T1"/>
              </a:cxn>
              <a:cxn ang="T5">
                <a:pos x="T2" y="T3"/>
              </a:cxn>
            </a:cxnLst>
            <a:rect l="0" t="0" r="r" b="b"/>
            <a:pathLst>
              <a:path w="1862" h="1248">
                <a:moveTo>
                  <a:pt x="0" y="1248"/>
                </a:moveTo>
                <a:lnTo>
                  <a:pt x="1862" y="0"/>
                </a:lnTo>
              </a:path>
            </a:pathLst>
          </a:custGeom>
          <a:noFill/>
          <a:ln w="3175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78" name="Freeform 7"/>
          <p:cNvSpPr>
            <a:spLocks/>
          </p:cNvSpPr>
          <p:nvPr/>
        </p:nvSpPr>
        <p:spPr bwMode="auto">
          <a:xfrm>
            <a:off x="457200" y="4953000"/>
            <a:ext cx="6046788" cy="1135063"/>
          </a:xfrm>
          <a:custGeom>
            <a:avLst/>
            <a:gdLst>
              <a:gd name="T0" fmla="*/ 2147483646 w 3233"/>
              <a:gd name="T1" fmla="*/ 0 h 667"/>
              <a:gd name="T2" fmla="*/ 2147483646 w 3233"/>
              <a:gd name="T3" fmla="*/ 2147483646 h 667"/>
              <a:gd name="T4" fmla="*/ 2147483646 w 3233"/>
              <a:gd name="T5" fmla="*/ 2147483646 h 667"/>
              <a:gd name="T6" fmla="*/ 2147483646 w 3233"/>
              <a:gd name="T7" fmla="*/ 2147483646 h 667"/>
              <a:gd name="T8" fmla="*/ 2147483646 w 3233"/>
              <a:gd name="T9" fmla="*/ 2147483646 h 667"/>
              <a:gd name="T10" fmla="*/ 2147483646 w 3233"/>
              <a:gd name="T11" fmla="*/ 2147483646 h 667"/>
              <a:gd name="T12" fmla="*/ 2147483646 w 3233"/>
              <a:gd name="T13" fmla="*/ 2147483646 h 667"/>
              <a:gd name="T14" fmla="*/ 2147483646 w 3233"/>
              <a:gd name="T15" fmla="*/ 2147483646 h 667"/>
              <a:gd name="T16" fmla="*/ 2147483646 w 3233"/>
              <a:gd name="T17" fmla="*/ 2147483646 h 667"/>
              <a:gd name="T18" fmla="*/ 2147483646 w 3233"/>
              <a:gd name="T19" fmla="*/ 2147483646 h 667"/>
              <a:gd name="T20" fmla="*/ 2147483646 w 3233"/>
              <a:gd name="T21" fmla="*/ 2147483646 h 667"/>
              <a:gd name="T22" fmla="*/ 2147483646 w 3233"/>
              <a:gd name="T23" fmla="*/ 2147483646 h 667"/>
              <a:gd name="T24" fmla="*/ 2147483646 w 3233"/>
              <a:gd name="T25" fmla="*/ 2147483646 h 667"/>
              <a:gd name="T26" fmla="*/ 2147483646 w 3233"/>
              <a:gd name="T27" fmla="*/ 2147483646 h 667"/>
              <a:gd name="T28" fmla="*/ 2147483646 w 3233"/>
              <a:gd name="T29" fmla="*/ 2147483646 h 667"/>
              <a:gd name="T30" fmla="*/ 2147483646 w 3233"/>
              <a:gd name="T31" fmla="*/ 2147483646 h 667"/>
              <a:gd name="T32" fmla="*/ 2147483646 w 3233"/>
              <a:gd name="T33" fmla="*/ 2147483646 h 667"/>
              <a:gd name="T34" fmla="*/ 2147483646 w 3233"/>
              <a:gd name="T35" fmla="*/ 2147483646 h 667"/>
              <a:gd name="T36" fmla="*/ 2147483646 w 3233"/>
              <a:gd name="T37" fmla="*/ 2147483646 h 667"/>
              <a:gd name="T38" fmla="*/ 2147483646 w 3233"/>
              <a:gd name="T39" fmla="*/ 2147483646 h 667"/>
              <a:gd name="T40" fmla="*/ 2147483646 w 3233"/>
              <a:gd name="T41" fmla="*/ 2147483646 h 667"/>
              <a:gd name="T42" fmla="*/ 2147483646 w 3233"/>
              <a:gd name="T43" fmla="*/ 2147483646 h 667"/>
              <a:gd name="T44" fmla="*/ 2147483646 w 3233"/>
              <a:gd name="T45" fmla="*/ 2147483646 h 667"/>
              <a:gd name="T46" fmla="*/ 2147483646 w 3233"/>
              <a:gd name="T47" fmla="*/ 2147483646 h 667"/>
              <a:gd name="T48" fmla="*/ 2147483646 w 3233"/>
              <a:gd name="T49" fmla="*/ 2147483646 h 667"/>
              <a:gd name="T50" fmla="*/ 2147483646 w 3233"/>
              <a:gd name="T51" fmla="*/ 2147483646 h 667"/>
              <a:gd name="T52" fmla="*/ 2147483646 w 3233"/>
              <a:gd name="T53" fmla="*/ 2147483646 h 667"/>
              <a:gd name="T54" fmla="*/ 2147483646 w 3233"/>
              <a:gd name="T55" fmla="*/ 2147483646 h 667"/>
              <a:gd name="T56" fmla="*/ 2147483646 w 3233"/>
              <a:gd name="T57" fmla="*/ 2147483646 h 667"/>
              <a:gd name="T58" fmla="*/ 2147483646 w 3233"/>
              <a:gd name="T59" fmla="*/ 2147483646 h 667"/>
              <a:gd name="T60" fmla="*/ 2147483646 w 3233"/>
              <a:gd name="T61" fmla="*/ 2147483646 h 667"/>
              <a:gd name="T62" fmla="*/ 2147483646 w 3233"/>
              <a:gd name="T63" fmla="*/ 2147483646 h 667"/>
              <a:gd name="T64" fmla="*/ 2147483646 w 3233"/>
              <a:gd name="T65" fmla="*/ 2147483646 h 667"/>
              <a:gd name="T66" fmla="*/ 2147483646 w 3233"/>
              <a:gd name="T67" fmla="*/ 2147483646 h 667"/>
              <a:gd name="T68" fmla="*/ 2147483646 w 3233"/>
              <a:gd name="T69" fmla="*/ 2147483646 h 667"/>
              <a:gd name="T70" fmla="*/ 2147483646 w 3233"/>
              <a:gd name="T71" fmla="*/ 2147483646 h 667"/>
              <a:gd name="T72" fmla="*/ 2147483646 w 3233"/>
              <a:gd name="T73" fmla="*/ 2147483646 h 667"/>
              <a:gd name="T74" fmla="*/ 2147483646 w 3233"/>
              <a:gd name="T75" fmla="*/ 2147483646 h 667"/>
              <a:gd name="T76" fmla="*/ 2147483646 w 3233"/>
              <a:gd name="T77" fmla="*/ 2147483646 h 667"/>
              <a:gd name="T78" fmla="*/ 2147483646 w 3233"/>
              <a:gd name="T79" fmla="*/ 2147483646 h 667"/>
              <a:gd name="T80" fmla="*/ 2147483646 w 3233"/>
              <a:gd name="T81" fmla="*/ 2147483646 h 667"/>
              <a:gd name="T82" fmla="*/ 2147483646 w 3233"/>
              <a:gd name="T83" fmla="*/ 2147483646 h 667"/>
              <a:gd name="T84" fmla="*/ 2147483646 w 3233"/>
              <a:gd name="T85" fmla="*/ 2147483646 h 667"/>
              <a:gd name="T86" fmla="*/ 2147483646 w 3233"/>
              <a:gd name="T87" fmla="*/ 2147483646 h 667"/>
              <a:gd name="T88" fmla="*/ 2147483646 w 3233"/>
              <a:gd name="T89" fmla="*/ 2147483646 h 667"/>
              <a:gd name="T90" fmla="*/ 2147483646 w 3233"/>
              <a:gd name="T91" fmla="*/ 2147483646 h 667"/>
              <a:gd name="T92" fmla="*/ 2147483646 w 3233"/>
              <a:gd name="T93" fmla="*/ 2147483646 h 667"/>
              <a:gd name="T94" fmla="*/ 2147483646 w 3233"/>
              <a:gd name="T95" fmla="*/ 2147483646 h 667"/>
              <a:gd name="T96" fmla="*/ 2147483646 w 3233"/>
              <a:gd name="T97" fmla="*/ 2147483646 h 667"/>
              <a:gd name="T98" fmla="*/ 2147483646 w 3233"/>
              <a:gd name="T99" fmla="*/ 2147483646 h 667"/>
              <a:gd name="T100" fmla="*/ 2147483646 w 3233"/>
              <a:gd name="T101" fmla="*/ 2147483646 h 667"/>
              <a:gd name="T102" fmla="*/ 2147483646 w 3233"/>
              <a:gd name="T103" fmla="*/ 2147483646 h 667"/>
              <a:gd name="T104" fmla="*/ 2147483646 w 3233"/>
              <a:gd name="T105" fmla="*/ 2147483646 h 667"/>
              <a:gd name="T106" fmla="*/ 2147483646 w 3233"/>
              <a:gd name="T107" fmla="*/ 2147483646 h 667"/>
              <a:gd name="T108" fmla="*/ 2147483646 w 3233"/>
              <a:gd name="T109" fmla="*/ 2147483646 h 667"/>
              <a:gd name="T110" fmla="*/ 0 w 3233"/>
              <a:gd name="T111" fmla="*/ 2147483646 h 667"/>
              <a:gd name="T112" fmla="*/ 0 w 3233"/>
              <a:gd name="T113" fmla="*/ 2147483646 h 667"/>
              <a:gd name="T114" fmla="*/ 2147483646 w 3233"/>
              <a:gd name="T115" fmla="*/ 2147483646 h 667"/>
              <a:gd name="T116" fmla="*/ 2147483646 w 3233"/>
              <a:gd name="T117" fmla="*/ 2147483646 h 667"/>
              <a:gd name="T118" fmla="*/ 2147483646 w 3233"/>
              <a:gd name="T119" fmla="*/ 0 h 667"/>
              <a:gd name="T120" fmla="*/ 2147483646 w 3233"/>
              <a:gd name="T121" fmla="*/ 2147483646 h 667"/>
              <a:gd name="T122" fmla="*/ 2147483646 w 3233"/>
              <a:gd name="T123" fmla="*/ 0 h 6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33" h="667">
                <a:moveTo>
                  <a:pt x="1645" y="0"/>
                </a:moveTo>
                <a:lnTo>
                  <a:pt x="1616" y="36"/>
                </a:lnTo>
                <a:lnTo>
                  <a:pt x="1578" y="72"/>
                </a:lnTo>
                <a:lnTo>
                  <a:pt x="1549" y="81"/>
                </a:lnTo>
                <a:lnTo>
                  <a:pt x="1527" y="99"/>
                </a:lnTo>
                <a:lnTo>
                  <a:pt x="1489" y="117"/>
                </a:lnTo>
                <a:lnTo>
                  <a:pt x="1460" y="135"/>
                </a:lnTo>
                <a:lnTo>
                  <a:pt x="1430" y="162"/>
                </a:lnTo>
                <a:lnTo>
                  <a:pt x="1401" y="180"/>
                </a:lnTo>
                <a:lnTo>
                  <a:pt x="1349" y="207"/>
                </a:lnTo>
                <a:lnTo>
                  <a:pt x="1319" y="216"/>
                </a:lnTo>
                <a:lnTo>
                  <a:pt x="1297" y="216"/>
                </a:lnTo>
                <a:lnTo>
                  <a:pt x="1267" y="234"/>
                </a:lnTo>
                <a:lnTo>
                  <a:pt x="1245" y="234"/>
                </a:lnTo>
                <a:lnTo>
                  <a:pt x="1223" y="252"/>
                </a:lnTo>
                <a:lnTo>
                  <a:pt x="1193" y="252"/>
                </a:lnTo>
                <a:lnTo>
                  <a:pt x="1141" y="261"/>
                </a:lnTo>
                <a:lnTo>
                  <a:pt x="1104" y="279"/>
                </a:lnTo>
                <a:lnTo>
                  <a:pt x="1074" y="288"/>
                </a:lnTo>
                <a:lnTo>
                  <a:pt x="1045" y="288"/>
                </a:lnTo>
                <a:lnTo>
                  <a:pt x="1022" y="297"/>
                </a:lnTo>
                <a:lnTo>
                  <a:pt x="1000" y="297"/>
                </a:lnTo>
                <a:lnTo>
                  <a:pt x="978" y="306"/>
                </a:lnTo>
                <a:lnTo>
                  <a:pt x="948" y="306"/>
                </a:lnTo>
                <a:lnTo>
                  <a:pt x="896" y="315"/>
                </a:lnTo>
                <a:lnTo>
                  <a:pt x="867" y="315"/>
                </a:lnTo>
                <a:lnTo>
                  <a:pt x="785" y="315"/>
                </a:lnTo>
                <a:lnTo>
                  <a:pt x="763" y="324"/>
                </a:lnTo>
                <a:lnTo>
                  <a:pt x="733" y="333"/>
                </a:lnTo>
                <a:lnTo>
                  <a:pt x="696" y="351"/>
                </a:lnTo>
                <a:lnTo>
                  <a:pt x="667" y="351"/>
                </a:lnTo>
                <a:lnTo>
                  <a:pt x="644" y="378"/>
                </a:lnTo>
                <a:lnTo>
                  <a:pt x="622" y="405"/>
                </a:lnTo>
                <a:lnTo>
                  <a:pt x="600" y="423"/>
                </a:lnTo>
                <a:lnTo>
                  <a:pt x="563" y="432"/>
                </a:lnTo>
                <a:lnTo>
                  <a:pt x="541" y="441"/>
                </a:lnTo>
                <a:lnTo>
                  <a:pt x="504" y="450"/>
                </a:lnTo>
                <a:lnTo>
                  <a:pt x="474" y="450"/>
                </a:lnTo>
                <a:lnTo>
                  <a:pt x="444" y="459"/>
                </a:lnTo>
                <a:lnTo>
                  <a:pt x="422" y="477"/>
                </a:lnTo>
                <a:lnTo>
                  <a:pt x="392" y="477"/>
                </a:lnTo>
                <a:lnTo>
                  <a:pt x="363" y="486"/>
                </a:lnTo>
                <a:lnTo>
                  <a:pt x="333" y="504"/>
                </a:lnTo>
                <a:lnTo>
                  <a:pt x="311" y="513"/>
                </a:lnTo>
                <a:lnTo>
                  <a:pt x="281" y="531"/>
                </a:lnTo>
                <a:lnTo>
                  <a:pt x="259" y="531"/>
                </a:lnTo>
                <a:lnTo>
                  <a:pt x="229" y="549"/>
                </a:lnTo>
                <a:lnTo>
                  <a:pt x="207" y="549"/>
                </a:lnTo>
                <a:lnTo>
                  <a:pt x="177" y="549"/>
                </a:lnTo>
                <a:lnTo>
                  <a:pt x="155" y="558"/>
                </a:lnTo>
                <a:lnTo>
                  <a:pt x="133" y="567"/>
                </a:lnTo>
                <a:lnTo>
                  <a:pt x="96" y="585"/>
                </a:lnTo>
                <a:lnTo>
                  <a:pt x="66" y="594"/>
                </a:lnTo>
                <a:lnTo>
                  <a:pt x="44" y="612"/>
                </a:lnTo>
                <a:lnTo>
                  <a:pt x="22" y="630"/>
                </a:lnTo>
                <a:lnTo>
                  <a:pt x="0" y="639"/>
                </a:lnTo>
                <a:lnTo>
                  <a:pt x="0" y="666"/>
                </a:lnTo>
                <a:lnTo>
                  <a:pt x="3232" y="666"/>
                </a:lnTo>
                <a:lnTo>
                  <a:pt x="2653" y="189"/>
                </a:lnTo>
                <a:lnTo>
                  <a:pt x="2001" y="0"/>
                </a:lnTo>
                <a:lnTo>
                  <a:pt x="1616" y="9"/>
                </a:lnTo>
                <a:lnTo>
                  <a:pt x="1645" y="0"/>
                </a:lnTo>
              </a:path>
            </a:pathLst>
          </a:custGeom>
          <a:gradFill rotWithShape="0">
            <a:gsLst>
              <a:gs pos="0">
                <a:srgbClr val="66FF33"/>
              </a:gs>
              <a:gs pos="100000">
                <a:srgbClr val="47B22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679" name="Group 8"/>
          <p:cNvGrpSpPr>
            <a:grpSpLocks/>
          </p:cNvGrpSpPr>
          <p:nvPr/>
        </p:nvGrpSpPr>
        <p:grpSpPr bwMode="auto">
          <a:xfrm>
            <a:off x="2209800" y="4953000"/>
            <a:ext cx="533400" cy="854075"/>
            <a:chOff x="1296" y="3206"/>
            <a:chExt cx="523" cy="682"/>
          </a:xfrm>
        </p:grpSpPr>
        <p:sp>
          <p:nvSpPr>
            <p:cNvPr id="28686" name="Freeform 9"/>
            <p:cNvSpPr>
              <a:spLocks/>
            </p:cNvSpPr>
            <p:nvPr/>
          </p:nvSpPr>
          <p:spPr bwMode="auto">
            <a:xfrm>
              <a:off x="1296" y="3386"/>
              <a:ext cx="523" cy="502"/>
            </a:xfrm>
            <a:custGeom>
              <a:avLst/>
              <a:gdLst>
                <a:gd name="T0" fmla="*/ 32658 w 341"/>
                <a:gd name="T1" fmla="*/ 0 h 328"/>
                <a:gd name="T2" fmla="*/ 51993 w 341"/>
                <a:gd name="T3" fmla="*/ 0 h 328"/>
                <a:gd name="T4" fmla="*/ 88235 w 341"/>
                <a:gd name="T5" fmla="*/ 82570 h 328"/>
                <a:gd name="T6" fmla="*/ 50088 w 341"/>
                <a:gd name="T7" fmla="*/ 6763 h 328"/>
                <a:gd name="T8" fmla="*/ 44877 w 341"/>
                <a:gd name="T9" fmla="*/ 82570 h 328"/>
                <a:gd name="T10" fmla="*/ 34938 w 341"/>
                <a:gd name="T11" fmla="*/ 6763 h 328"/>
                <a:gd name="T12" fmla="*/ 0 w 341"/>
                <a:gd name="T13" fmla="*/ 82570 h 328"/>
                <a:gd name="T14" fmla="*/ 32658 w 341"/>
                <a:gd name="T15" fmla="*/ 0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328">
                  <a:moveTo>
                    <a:pt x="126" y="0"/>
                  </a:moveTo>
                  <a:lnTo>
                    <a:pt x="200" y="0"/>
                  </a:lnTo>
                  <a:lnTo>
                    <a:pt x="340" y="327"/>
                  </a:lnTo>
                  <a:lnTo>
                    <a:pt x="193" y="27"/>
                  </a:lnTo>
                  <a:lnTo>
                    <a:pt x="173" y="327"/>
                  </a:lnTo>
                  <a:lnTo>
                    <a:pt x="134" y="27"/>
                  </a:lnTo>
                  <a:lnTo>
                    <a:pt x="0" y="327"/>
                  </a:lnTo>
                  <a:lnTo>
                    <a:pt x="126"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87" name="Freeform 10"/>
            <p:cNvSpPr>
              <a:spLocks/>
            </p:cNvSpPr>
            <p:nvPr/>
          </p:nvSpPr>
          <p:spPr bwMode="auto">
            <a:xfrm>
              <a:off x="1443" y="3206"/>
              <a:ext cx="198" cy="69"/>
            </a:xfrm>
            <a:custGeom>
              <a:avLst/>
              <a:gdLst>
                <a:gd name="T0" fmla="*/ 0 w 129"/>
                <a:gd name="T1" fmla="*/ 2873 h 45"/>
                <a:gd name="T2" fmla="*/ 16696 w 129"/>
                <a:gd name="T3" fmla="*/ 0 h 45"/>
                <a:gd name="T4" fmla="*/ 33513 w 129"/>
                <a:gd name="T5" fmla="*/ 2873 h 45"/>
                <a:gd name="T6" fmla="*/ 33513 w 129"/>
                <a:gd name="T7" fmla="*/ 9294 h 45"/>
                <a:gd name="T8" fmla="*/ 32294 w 129"/>
                <a:gd name="T9" fmla="*/ 10125 h 45"/>
                <a:gd name="T10" fmla="*/ 23344 w 129"/>
                <a:gd name="T11" fmla="*/ 11330 h 45"/>
                <a:gd name="T12" fmla="*/ 22093 w 129"/>
                <a:gd name="T13" fmla="*/ 11330 h 45"/>
                <a:gd name="T14" fmla="*/ 11822 w 129"/>
                <a:gd name="T15" fmla="*/ 11330 h 45"/>
                <a:gd name="T16" fmla="*/ 9909 w 129"/>
                <a:gd name="T17" fmla="*/ 11330 h 45"/>
                <a:gd name="T18" fmla="*/ 1320 w 129"/>
                <a:gd name="T19" fmla="*/ 10125 h 45"/>
                <a:gd name="T20" fmla="*/ 0 w 129"/>
                <a:gd name="T21" fmla="*/ 9294 h 45"/>
                <a:gd name="T22" fmla="*/ 0 w 129"/>
                <a:gd name="T23" fmla="*/ 2873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45">
                  <a:moveTo>
                    <a:pt x="0" y="11"/>
                  </a:moveTo>
                  <a:lnTo>
                    <a:pt x="64" y="0"/>
                  </a:lnTo>
                  <a:lnTo>
                    <a:pt x="128" y="11"/>
                  </a:lnTo>
                  <a:lnTo>
                    <a:pt x="128" y="36"/>
                  </a:lnTo>
                  <a:lnTo>
                    <a:pt x="123" y="39"/>
                  </a:lnTo>
                  <a:lnTo>
                    <a:pt x="89" y="44"/>
                  </a:lnTo>
                  <a:lnTo>
                    <a:pt x="84" y="44"/>
                  </a:lnTo>
                  <a:lnTo>
                    <a:pt x="45" y="44"/>
                  </a:lnTo>
                  <a:lnTo>
                    <a:pt x="38" y="44"/>
                  </a:lnTo>
                  <a:lnTo>
                    <a:pt x="5" y="39"/>
                  </a:lnTo>
                  <a:lnTo>
                    <a:pt x="0" y="36"/>
                  </a:lnTo>
                  <a:lnTo>
                    <a:pt x="0" y="11"/>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88" name="Rectangle 11"/>
            <p:cNvSpPr>
              <a:spLocks noChangeArrowheads="1"/>
            </p:cNvSpPr>
            <p:nvPr/>
          </p:nvSpPr>
          <p:spPr bwMode="auto">
            <a:xfrm>
              <a:off x="1452" y="3246"/>
              <a:ext cx="184" cy="19"/>
            </a:xfrm>
            <a:prstGeom prst="rect">
              <a:avLst/>
            </a:prstGeom>
            <a:solidFill>
              <a:srgbClr val="00804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8689" name="Freeform 12"/>
            <p:cNvSpPr>
              <a:spLocks/>
            </p:cNvSpPr>
            <p:nvPr/>
          </p:nvSpPr>
          <p:spPr bwMode="auto">
            <a:xfrm>
              <a:off x="1503" y="3274"/>
              <a:ext cx="84" cy="84"/>
            </a:xfrm>
            <a:custGeom>
              <a:avLst/>
              <a:gdLst>
                <a:gd name="T0" fmla="*/ 5601 w 55"/>
                <a:gd name="T1" fmla="*/ 1804 h 55"/>
                <a:gd name="T2" fmla="*/ 5601 w 55"/>
                <a:gd name="T3" fmla="*/ 4985 h 55"/>
                <a:gd name="T4" fmla="*/ 4985 w 55"/>
                <a:gd name="T5" fmla="*/ 4985 h 55"/>
                <a:gd name="T6" fmla="*/ 4985 w 55"/>
                <a:gd name="T7" fmla="*/ 7613 h 55"/>
                <a:gd name="T8" fmla="*/ 2755 w 55"/>
                <a:gd name="T9" fmla="*/ 7613 h 55"/>
                <a:gd name="T10" fmla="*/ 2755 w 55"/>
                <a:gd name="T11" fmla="*/ 10182 h 55"/>
                <a:gd name="T12" fmla="*/ 0 w 55"/>
                <a:gd name="T13" fmla="*/ 10182 h 55"/>
                <a:gd name="T14" fmla="*/ 0 w 55"/>
                <a:gd name="T15" fmla="*/ 13196 h 55"/>
                <a:gd name="T16" fmla="*/ 13196 w 55"/>
                <a:gd name="T17" fmla="*/ 13196 h 55"/>
                <a:gd name="T18" fmla="*/ 13196 w 55"/>
                <a:gd name="T19" fmla="*/ 10182 h 55"/>
                <a:gd name="T20" fmla="*/ 10621 w 55"/>
                <a:gd name="T21" fmla="*/ 10182 h 55"/>
                <a:gd name="T22" fmla="*/ 10621 w 55"/>
                <a:gd name="T23" fmla="*/ 7613 h 55"/>
                <a:gd name="T24" fmla="*/ 7986 w 55"/>
                <a:gd name="T25" fmla="*/ 7613 h 55"/>
                <a:gd name="T26" fmla="*/ 7986 w 55"/>
                <a:gd name="T27" fmla="*/ 4985 h 55"/>
                <a:gd name="T28" fmla="*/ 7029 w 55"/>
                <a:gd name="T29" fmla="*/ 4985 h 55"/>
                <a:gd name="T30" fmla="*/ 7029 w 55"/>
                <a:gd name="T31" fmla="*/ 1804 h 55"/>
                <a:gd name="T32" fmla="*/ 6954 w 55"/>
                <a:gd name="T33" fmla="*/ 959 h 55"/>
                <a:gd name="T34" fmla="*/ 7029 w 55"/>
                <a:gd name="T35" fmla="*/ 802 h 55"/>
                <a:gd name="T36" fmla="*/ 7029 w 55"/>
                <a:gd name="T37" fmla="*/ 0 h 55"/>
                <a:gd name="T38" fmla="*/ 5601 w 55"/>
                <a:gd name="T39" fmla="*/ 0 h 55"/>
                <a:gd name="T40" fmla="*/ 5601 w 55"/>
                <a:gd name="T41" fmla="*/ 802 h 55"/>
                <a:gd name="T42" fmla="*/ 6002 w 55"/>
                <a:gd name="T43" fmla="*/ 1225 h 55"/>
                <a:gd name="T44" fmla="*/ 5601 w 55"/>
                <a:gd name="T45" fmla="*/ 1804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55">
                  <a:moveTo>
                    <a:pt x="23" y="7"/>
                  </a:moveTo>
                  <a:lnTo>
                    <a:pt x="23" y="20"/>
                  </a:lnTo>
                  <a:lnTo>
                    <a:pt x="20" y="20"/>
                  </a:lnTo>
                  <a:lnTo>
                    <a:pt x="20" y="31"/>
                  </a:lnTo>
                  <a:lnTo>
                    <a:pt x="11" y="31"/>
                  </a:lnTo>
                  <a:lnTo>
                    <a:pt x="11" y="41"/>
                  </a:lnTo>
                  <a:lnTo>
                    <a:pt x="0" y="41"/>
                  </a:lnTo>
                  <a:lnTo>
                    <a:pt x="0" y="54"/>
                  </a:lnTo>
                  <a:lnTo>
                    <a:pt x="54" y="54"/>
                  </a:lnTo>
                  <a:lnTo>
                    <a:pt x="54" y="41"/>
                  </a:lnTo>
                  <a:lnTo>
                    <a:pt x="43" y="41"/>
                  </a:lnTo>
                  <a:lnTo>
                    <a:pt x="43" y="31"/>
                  </a:lnTo>
                  <a:lnTo>
                    <a:pt x="33" y="31"/>
                  </a:lnTo>
                  <a:lnTo>
                    <a:pt x="33" y="20"/>
                  </a:lnTo>
                  <a:lnTo>
                    <a:pt x="29" y="20"/>
                  </a:lnTo>
                  <a:lnTo>
                    <a:pt x="29" y="7"/>
                  </a:lnTo>
                  <a:lnTo>
                    <a:pt x="28" y="4"/>
                  </a:lnTo>
                  <a:lnTo>
                    <a:pt x="29" y="3"/>
                  </a:lnTo>
                  <a:lnTo>
                    <a:pt x="29" y="0"/>
                  </a:lnTo>
                  <a:lnTo>
                    <a:pt x="23" y="0"/>
                  </a:lnTo>
                  <a:lnTo>
                    <a:pt x="23" y="3"/>
                  </a:lnTo>
                  <a:lnTo>
                    <a:pt x="24" y="5"/>
                  </a:lnTo>
                  <a:lnTo>
                    <a:pt x="23" y="7"/>
                  </a:lnTo>
                </a:path>
              </a:pathLst>
            </a:custGeom>
            <a:solidFill>
              <a:srgbClr val="96C137"/>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90" name="Freeform 13"/>
            <p:cNvSpPr>
              <a:spLocks/>
            </p:cNvSpPr>
            <p:nvPr/>
          </p:nvSpPr>
          <p:spPr bwMode="auto">
            <a:xfrm>
              <a:off x="1503" y="3272"/>
              <a:ext cx="78" cy="34"/>
            </a:xfrm>
            <a:custGeom>
              <a:avLst/>
              <a:gdLst>
                <a:gd name="T0" fmla="*/ 0 w 51"/>
                <a:gd name="T1" fmla="*/ 0 h 22"/>
                <a:gd name="T2" fmla="*/ 361 w 51"/>
                <a:gd name="T3" fmla="*/ 0 h 22"/>
                <a:gd name="T4" fmla="*/ 2250 w 51"/>
                <a:gd name="T5" fmla="*/ 0 h 22"/>
                <a:gd name="T6" fmla="*/ 2250 w 51"/>
                <a:gd name="T7" fmla="*/ 2278 h 22"/>
                <a:gd name="T8" fmla="*/ 3441 w 51"/>
                <a:gd name="T9" fmla="*/ 2278 h 22"/>
                <a:gd name="T10" fmla="*/ 3441 w 51"/>
                <a:gd name="T11" fmla="*/ 3119 h 22"/>
                <a:gd name="T12" fmla="*/ 2250 w 51"/>
                <a:gd name="T13" fmla="*/ 3119 h 22"/>
                <a:gd name="T14" fmla="*/ 2250 w 51"/>
                <a:gd name="T15" fmla="*/ 5442 h 22"/>
                <a:gd name="T16" fmla="*/ 3441 w 51"/>
                <a:gd name="T17" fmla="*/ 5442 h 22"/>
                <a:gd name="T18" fmla="*/ 3441 w 51"/>
                <a:gd name="T19" fmla="*/ 5899 h 22"/>
                <a:gd name="T20" fmla="*/ 8549 w 51"/>
                <a:gd name="T21" fmla="*/ 5899 h 22"/>
                <a:gd name="T22" fmla="*/ 8549 w 51"/>
                <a:gd name="T23" fmla="*/ 5137 h 22"/>
                <a:gd name="T24" fmla="*/ 9941 w 51"/>
                <a:gd name="T25" fmla="*/ 5137 h 22"/>
                <a:gd name="T26" fmla="*/ 9941 w 51"/>
                <a:gd name="T27" fmla="*/ 2824 h 22"/>
                <a:gd name="T28" fmla="*/ 8100 w 51"/>
                <a:gd name="T29" fmla="*/ 2824 h 22"/>
                <a:gd name="T30" fmla="*/ 8100 w 51"/>
                <a:gd name="T31" fmla="*/ 2278 h 22"/>
                <a:gd name="T32" fmla="*/ 9941 w 51"/>
                <a:gd name="T33" fmla="*/ 2278 h 22"/>
                <a:gd name="T34" fmla="*/ 9941 w 51"/>
                <a:gd name="T35" fmla="*/ 0 h 22"/>
                <a:gd name="T36" fmla="*/ 12009 w 51"/>
                <a:gd name="T37" fmla="*/ 0 h 22"/>
                <a:gd name="T38" fmla="*/ 12388 w 51"/>
                <a:gd name="T39" fmla="*/ 0 h 22"/>
                <a:gd name="T40" fmla="*/ 0 w 51"/>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2">
                  <a:moveTo>
                    <a:pt x="0" y="0"/>
                  </a:moveTo>
                  <a:lnTo>
                    <a:pt x="1" y="0"/>
                  </a:lnTo>
                  <a:lnTo>
                    <a:pt x="9" y="0"/>
                  </a:lnTo>
                  <a:lnTo>
                    <a:pt x="9" y="8"/>
                  </a:lnTo>
                  <a:lnTo>
                    <a:pt x="14" y="8"/>
                  </a:lnTo>
                  <a:lnTo>
                    <a:pt x="14" y="11"/>
                  </a:lnTo>
                  <a:lnTo>
                    <a:pt x="9" y="11"/>
                  </a:lnTo>
                  <a:lnTo>
                    <a:pt x="9" y="19"/>
                  </a:lnTo>
                  <a:lnTo>
                    <a:pt x="14" y="19"/>
                  </a:lnTo>
                  <a:lnTo>
                    <a:pt x="14" y="21"/>
                  </a:lnTo>
                  <a:lnTo>
                    <a:pt x="34" y="21"/>
                  </a:lnTo>
                  <a:lnTo>
                    <a:pt x="34" y="18"/>
                  </a:lnTo>
                  <a:lnTo>
                    <a:pt x="40" y="18"/>
                  </a:lnTo>
                  <a:lnTo>
                    <a:pt x="40" y="10"/>
                  </a:lnTo>
                  <a:lnTo>
                    <a:pt x="33" y="10"/>
                  </a:lnTo>
                  <a:lnTo>
                    <a:pt x="33" y="8"/>
                  </a:lnTo>
                  <a:lnTo>
                    <a:pt x="40" y="8"/>
                  </a:lnTo>
                  <a:lnTo>
                    <a:pt x="40" y="0"/>
                  </a:lnTo>
                  <a:lnTo>
                    <a:pt x="48" y="0"/>
                  </a:lnTo>
                  <a:lnTo>
                    <a:pt x="50" y="0"/>
                  </a:lnTo>
                  <a:lnTo>
                    <a:pt x="0" y="0"/>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91" name="Rectangle 14"/>
            <p:cNvSpPr>
              <a:spLocks noChangeArrowheads="1"/>
            </p:cNvSpPr>
            <p:nvPr/>
          </p:nvSpPr>
          <p:spPr bwMode="auto">
            <a:xfrm>
              <a:off x="1485" y="3361"/>
              <a:ext cx="115" cy="20"/>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8692" name="Rectangle 15"/>
            <p:cNvSpPr>
              <a:spLocks noChangeArrowheads="1"/>
            </p:cNvSpPr>
            <p:nvPr/>
          </p:nvSpPr>
          <p:spPr bwMode="auto">
            <a:xfrm>
              <a:off x="1485" y="3386"/>
              <a:ext cx="115" cy="16"/>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8693" name="Freeform 16"/>
            <p:cNvSpPr>
              <a:spLocks/>
            </p:cNvSpPr>
            <p:nvPr/>
          </p:nvSpPr>
          <p:spPr bwMode="auto">
            <a:xfrm>
              <a:off x="1580" y="3369"/>
              <a:ext cx="38" cy="32"/>
            </a:xfrm>
            <a:custGeom>
              <a:avLst/>
              <a:gdLst>
                <a:gd name="T0" fmla="*/ 763 w 25"/>
                <a:gd name="T1" fmla="*/ 0 h 21"/>
                <a:gd name="T2" fmla="*/ 763 w 25"/>
                <a:gd name="T3" fmla="*/ 2728 h 21"/>
                <a:gd name="T4" fmla="*/ 0 w 25"/>
                <a:gd name="T5" fmla="*/ 2728 h 21"/>
                <a:gd name="T6" fmla="*/ 0 w 25"/>
                <a:gd name="T7" fmla="*/ 4114 h 21"/>
                <a:gd name="T8" fmla="*/ 1160 w 25"/>
                <a:gd name="T9" fmla="*/ 4114 h 21"/>
                <a:gd name="T10" fmla="*/ 1160 w 25"/>
                <a:gd name="T11" fmla="*/ 4734 h 21"/>
                <a:gd name="T12" fmla="*/ 4074 w 25"/>
                <a:gd name="T13" fmla="*/ 4734 h 21"/>
                <a:gd name="T14" fmla="*/ 4074 w 25"/>
                <a:gd name="T15" fmla="*/ 4114 h 21"/>
                <a:gd name="T16" fmla="*/ 5553 w 25"/>
                <a:gd name="T17" fmla="*/ 4114 h 21"/>
                <a:gd name="T18" fmla="*/ 5553 w 25"/>
                <a:gd name="T19" fmla="*/ 2728 h 21"/>
                <a:gd name="T20" fmla="*/ 4074 w 25"/>
                <a:gd name="T21" fmla="*/ 2728 h 21"/>
                <a:gd name="T22" fmla="*/ 4074 w 25"/>
                <a:gd name="T23" fmla="*/ 0 h 21"/>
                <a:gd name="T24" fmla="*/ 763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5" y="17"/>
                  </a:lnTo>
                  <a:lnTo>
                    <a:pt x="5"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94" name="Freeform 17"/>
            <p:cNvSpPr>
              <a:spLocks/>
            </p:cNvSpPr>
            <p:nvPr/>
          </p:nvSpPr>
          <p:spPr bwMode="auto">
            <a:xfrm>
              <a:off x="1477" y="3369"/>
              <a:ext cx="38" cy="32"/>
            </a:xfrm>
            <a:custGeom>
              <a:avLst/>
              <a:gdLst>
                <a:gd name="T0" fmla="*/ 763 w 25"/>
                <a:gd name="T1" fmla="*/ 0 h 21"/>
                <a:gd name="T2" fmla="*/ 763 w 25"/>
                <a:gd name="T3" fmla="*/ 2728 h 21"/>
                <a:gd name="T4" fmla="*/ 0 w 25"/>
                <a:gd name="T5" fmla="*/ 2728 h 21"/>
                <a:gd name="T6" fmla="*/ 0 w 25"/>
                <a:gd name="T7" fmla="*/ 4114 h 21"/>
                <a:gd name="T8" fmla="*/ 906 w 25"/>
                <a:gd name="T9" fmla="*/ 4114 h 21"/>
                <a:gd name="T10" fmla="*/ 906 w 25"/>
                <a:gd name="T11" fmla="*/ 4734 h 21"/>
                <a:gd name="T12" fmla="*/ 4074 w 25"/>
                <a:gd name="T13" fmla="*/ 4734 h 21"/>
                <a:gd name="T14" fmla="*/ 4074 w 25"/>
                <a:gd name="T15" fmla="*/ 4114 h 21"/>
                <a:gd name="T16" fmla="*/ 5553 w 25"/>
                <a:gd name="T17" fmla="*/ 4114 h 21"/>
                <a:gd name="T18" fmla="*/ 5553 w 25"/>
                <a:gd name="T19" fmla="*/ 2728 h 21"/>
                <a:gd name="T20" fmla="*/ 4074 w 25"/>
                <a:gd name="T21" fmla="*/ 2728 h 21"/>
                <a:gd name="T22" fmla="*/ 4074 w 25"/>
                <a:gd name="T23" fmla="*/ 0 h 21"/>
                <a:gd name="T24" fmla="*/ 763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4" y="17"/>
                  </a:lnTo>
                  <a:lnTo>
                    <a:pt x="4"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95" name="Freeform 18"/>
            <p:cNvSpPr>
              <a:spLocks/>
            </p:cNvSpPr>
            <p:nvPr/>
          </p:nvSpPr>
          <p:spPr bwMode="auto">
            <a:xfrm>
              <a:off x="1503" y="3353"/>
              <a:ext cx="84" cy="34"/>
            </a:xfrm>
            <a:custGeom>
              <a:avLst/>
              <a:gdLst>
                <a:gd name="T0" fmla="*/ 0 w 55"/>
                <a:gd name="T1" fmla="*/ 0 h 22"/>
                <a:gd name="T2" fmla="*/ 0 w 55"/>
                <a:gd name="T3" fmla="*/ 5899 h 22"/>
                <a:gd name="T4" fmla="*/ 13196 w 55"/>
                <a:gd name="T5" fmla="*/ 5899 h 22"/>
                <a:gd name="T6" fmla="*/ 13196 w 55"/>
                <a:gd name="T7" fmla="*/ 201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2">
                  <a:moveTo>
                    <a:pt x="0" y="0"/>
                  </a:moveTo>
                  <a:lnTo>
                    <a:pt x="0" y="21"/>
                  </a:lnTo>
                  <a:lnTo>
                    <a:pt x="54" y="21"/>
                  </a:lnTo>
                  <a:lnTo>
                    <a:pt x="54"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96" name="Freeform 19"/>
            <p:cNvSpPr>
              <a:spLocks/>
            </p:cNvSpPr>
            <p:nvPr/>
          </p:nvSpPr>
          <p:spPr bwMode="auto">
            <a:xfrm>
              <a:off x="1485" y="3387"/>
              <a:ext cx="122" cy="32"/>
            </a:xfrm>
            <a:custGeom>
              <a:avLst/>
              <a:gdLst>
                <a:gd name="T0" fmla="*/ 340 w 80"/>
                <a:gd name="T1" fmla="*/ 0 h 21"/>
                <a:gd name="T2" fmla="*/ 18016 w 80"/>
                <a:gd name="T3" fmla="*/ 0 h 21"/>
                <a:gd name="T4" fmla="*/ 18954 w 80"/>
                <a:gd name="T5" fmla="*/ 4734 h 21"/>
                <a:gd name="T6" fmla="*/ 0 w 80"/>
                <a:gd name="T7" fmla="*/ 4734 h 21"/>
                <a:gd name="T8" fmla="*/ 340 w 8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1">
                  <a:moveTo>
                    <a:pt x="1" y="0"/>
                  </a:moveTo>
                  <a:lnTo>
                    <a:pt x="75" y="0"/>
                  </a:lnTo>
                  <a:lnTo>
                    <a:pt x="79" y="20"/>
                  </a:lnTo>
                  <a:lnTo>
                    <a:pt x="0" y="20"/>
                  </a:lnTo>
                  <a:lnTo>
                    <a:pt x="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75906" name="Rectangle 98"/>
          <p:cNvSpPr>
            <a:spLocks noChangeArrowheads="1"/>
          </p:cNvSpPr>
          <p:nvPr/>
        </p:nvSpPr>
        <p:spPr bwMode="auto">
          <a:xfrm>
            <a:off x="398463" y="1455738"/>
            <a:ext cx="5851525" cy="698500"/>
          </a:xfrm>
          <a:prstGeom prst="rect">
            <a:avLst/>
          </a:prstGeom>
          <a:noFill/>
          <a:ln>
            <a:noFill/>
          </a:ln>
          <a:effectLst/>
        </p:spPr>
        <p:txBody>
          <a:bodyPr lIns="90488" tIns="44450" rIns="90488" bIns="44450">
            <a:spAutoFit/>
          </a:bodyPr>
          <a:lstStyle>
            <a:lvl1pPr marL="3175" indent="-3175" defTabSz="1042988" eaLnBrk="0" hangingPunct="0">
              <a:defRPr sz="2400">
                <a:solidFill>
                  <a:schemeClr val="tx1"/>
                </a:solidFill>
                <a:latin typeface="Times New Roman" panose="02020603050405020304" pitchFamily="18" charset="0"/>
              </a:defRPr>
            </a:lvl1pPr>
            <a:lvl2pPr marL="5810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defRPr/>
            </a:pPr>
            <a:r>
              <a:rPr lang="it-IT" altLang="en-US" sz="2000" b="1" dirty="0">
                <a:solidFill>
                  <a:srgbClr val="000099"/>
                </a:solidFill>
                <a:latin typeface="+mn-lt"/>
              </a:rPr>
              <a:t>A causa degli ostacoli il segnale può non raggiungere l’antenna GPS…..</a:t>
            </a:r>
            <a:endParaRPr lang="it-IT" altLang="en-US" sz="1400" b="1" dirty="0">
              <a:solidFill>
                <a:srgbClr val="000099"/>
              </a:solidFill>
              <a:latin typeface="+mn-lt"/>
            </a:endParaRPr>
          </a:p>
        </p:txBody>
      </p:sp>
      <p:pic>
        <p:nvPicPr>
          <p:cNvPr id="28681"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9256">
            <a:off x="6380163" y="1320800"/>
            <a:ext cx="21796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2" name="Gruppo 2"/>
          <p:cNvGrpSpPr>
            <a:grpSpLocks/>
          </p:cNvGrpSpPr>
          <p:nvPr/>
        </p:nvGrpSpPr>
        <p:grpSpPr bwMode="auto">
          <a:xfrm>
            <a:off x="3016250" y="4100513"/>
            <a:ext cx="2668588" cy="1824037"/>
            <a:chOff x="3015788" y="4100866"/>
            <a:chExt cx="2669240" cy="1824211"/>
          </a:xfrm>
        </p:grpSpPr>
        <p:pic>
          <p:nvPicPr>
            <p:cNvPr id="28683" name="Immagin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5028" y="4570059"/>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Immagin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6871" y="4318695"/>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Immagin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5788" y="4100866"/>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23" name="Rectangle 3"/>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24" name="Freeform 232"/>
          <p:cNvSpPr>
            <a:spLocks/>
          </p:cNvSpPr>
          <p:nvPr/>
        </p:nvSpPr>
        <p:spPr bwMode="auto">
          <a:xfrm>
            <a:off x="381000" y="5181600"/>
            <a:ext cx="5132388" cy="1058863"/>
          </a:xfrm>
          <a:custGeom>
            <a:avLst/>
            <a:gdLst>
              <a:gd name="T0" fmla="*/ 2147483646 w 3233"/>
              <a:gd name="T1" fmla="*/ 0 h 667"/>
              <a:gd name="T2" fmla="*/ 2147483646 w 3233"/>
              <a:gd name="T3" fmla="*/ 2147483646 h 667"/>
              <a:gd name="T4" fmla="*/ 2147483646 w 3233"/>
              <a:gd name="T5" fmla="*/ 2147483646 h 667"/>
              <a:gd name="T6" fmla="*/ 2147483646 w 3233"/>
              <a:gd name="T7" fmla="*/ 2147483646 h 667"/>
              <a:gd name="T8" fmla="*/ 2147483646 w 3233"/>
              <a:gd name="T9" fmla="*/ 2147483646 h 667"/>
              <a:gd name="T10" fmla="*/ 2147483646 w 3233"/>
              <a:gd name="T11" fmla="*/ 2147483646 h 667"/>
              <a:gd name="T12" fmla="*/ 2147483646 w 3233"/>
              <a:gd name="T13" fmla="*/ 2147483646 h 667"/>
              <a:gd name="T14" fmla="*/ 2147483646 w 3233"/>
              <a:gd name="T15" fmla="*/ 2147483646 h 667"/>
              <a:gd name="T16" fmla="*/ 2147483646 w 3233"/>
              <a:gd name="T17" fmla="*/ 2147483646 h 667"/>
              <a:gd name="T18" fmla="*/ 2147483646 w 3233"/>
              <a:gd name="T19" fmla="*/ 2147483646 h 667"/>
              <a:gd name="T20" fmla="*/ 2147483646 w 3233"/>
              <a:gd name="T21" fmla="*/ 2147483646 h 667"/>
              <a:gd name="T22" fmla="*/ 2147483646 w 3233"/>
              <a:gd name="T23" fmla="*/ 2147483646 h 667"/>
              <a:gd name="T24" fmla="*/ 2147483646 w 3233"/>
              <a:gd name="T25" fmla="*/ 2147483646 h 667"/>
              <a:gd name="T26" fmla="*/ 2147483646 w 3233"/>
              <a:gd name="T27" fmla="*/ 2147483646 h 667"/>
              <a:gd name="T28" fmla="*/ 2147483646 w 3233"/>
              <a:gd name="T29" fmla="*/ 2147483646 h 667"/>
              <a:gd name="T30" fmla="*/ 2147483646 w 3233"/>
              <a:gd name="T31" fmla="*/ 2147483646 h 667"/>
              <a:gd name="T32" fmla="*/ 2147483646 w 3233"/>
              <a:gd name="T33" fmla="*/ 2147483646 h 667"/>
              <a:gd name="T34" fmla="*/ 2147483646 w 3233"/>
              <a:gd name="T35" fmla="*/ 2147483646 h 667"/>
              <a:gd name="T36" fmla="*/ 2147483646 w 3233"/>
              <a:gd name="T37" fmla="*/ 2147483646 h 667"/>
              <a:gd name="T38" fmla="*/ 2147483646 w 3233"/>
              <a:gd name="T39" fmla="*/ 2147483646 h 667"/>
              <a:gd name="T40" fmla="*/ 2147483646 w 3233"/>
              <a:gd name="T41" fmla="*/ 2147483646 h 667"/>
              <a:gd name="T42" fmla="*/ 2147483646 w 3233"/>
              <a:gd name="T43" fmla="*/ 2147483646 h 667"/>
              <a:gd name="T44" fmla="*/ 2147483646 w 3233"/>
              <a:gd name="T45" fmla="*/ 2147483646 h 667"/>
              <a:gd name="T46" fmla="*/ 2147483646 w 3233"/>
              <a:gd name="T47" fmla="*/ 2147483646 h 667"/>
              <a:gd name="T48" fmla="*/ 2147483646 w 3233"/>
              <a:gd name="T49" fmla="*/ 2147483646 h 667"/>
              <a:gd name="T50" fmla="*/ 2147483646 w 3233"/>
              <a:gd name="T51" fmla="*/ 2147483646 h 667"/>
              <a:gd name="T52" fmla="*/ 2147483646 w 3233"/>
              <a:gd name="T53" fmla="*/ 2147483646 h 667"/>
              <a:gd name="T54" fmla="*/ 2147483646 w 3233"/>
              <a:gd name="T55" fmla="*/ 2147483646 h 667"/>
              <a:gd name="T56" fmla="*/ 2147483646 w 3233"/>
              <a:gd name="T57" fmla="*/ 2147483646 h 667"/>
              <a:gd name="T58" fmla="*/ 2147483646 w 3233"/>
              <a:gd name="T59" fmla="*/ 2147483646 h 667"/>
              <a:gd name="T60" fmla="*/ 2147483646 w 3233"/>
              <a:gd name="T61" fmla="*/ 2147483646 h 667"/>
              <a:gd name="T62" fmla="*/ 2147483646 w 3233"/>
              <a:gd name="T63" fmla="*/ 2147483646 h 667"/>
              <a:gd name="T64" fmla="*/ 2147483646 w 3233"/>
              <a:gd name="T65" fmla="*/ 2147483646 h 667"/>
              <a:gd name="T66" fmla="*/ 2147483646 w 3233"/>
              <a:gd name="T67" fmla="*/ 2147483646 h 667"/>
              <a:gd name="T68" fmla="*/ 2147483646 w 3233"/>
              <a:gd name="T69" fmla="*/ 2147483646 h 667"/>
              <a:gd name="T70" fmla="*/ 2147483646 w 3233"/>
              <a:gd name="T71" fmla="*/ 2147483646 h 667"/>
              <a:gd name="T72" fmla="*/ 2147483646 w 3233"/>
              <a:gd name="T73" fmla="*/ 2147483646 h 667"/>
              <a:gd name="T74" fmla="*/ 2147483646 w 3233"/>
              <a:gd name="T75" fmla="*/ 2147483646 h 667"/>
              <a:gd name="T76" fmla="*/ 2147483646 w 3233"/>
              <a:gd name="T77" fmla="*/ 2147483646 h 667"/>
              <a:gd name="T78" fmla="*/ 2147483646 w 3233"/>
              <a:gd name="T79" fmla="*/ 2147483646 h 667"/>
              <a:gd name="T80" fmla="*/ 2147483646 w 3233"/>
              <a:gd name="T81" fmla="*/ 2147483646 h 667"/>
              <a:gd name="T82" fmla="*/ 2147483646 w 3233"/>
              <a:gd name="T83" fmla="*/ 2147483646 h 667"/>
              <a:gd name="T84" fmla="*/ 2147483646 w 3233"/>
              <a:gd name="T85" fmla="*/ 2147483646 h 667"/>
              <a:gd name="T86" fmla="*/ 2147483646 w 3233"/>
              <a:gd name="T87" fmla="*/ 2147483646 h 667"/>
              <a:gd name="T88" fmla="*/ 2147483646 w 3233"/>
              <a:gd name="T89" fmla="*/ 2147483646 h 667"/>
              <a:gd name="T90" fmla="*/ 2147483646 w 3233"/>
              <a:gd name="T91" fmla="*/ 2147483646 h 667"/>
              <a:gd name="T92" fmla="*/ 2147483646 w 3233"/>
              <a:gd name="T93" fmla="*/ 2147483646 h 667"/>
              <a:gd name="T94" fmla="*/ 2147483646 w 3233"/>
              <a:gd name="T95" fmla="*/ 2147483646 h 667"/>
              <a:gd name="T96" fmla="*/ 2147483646 w 3233"/>
              <a:gd name="T97" fmla="*/ 2147483646 h 667"/>
              <a:gd name="T98" fmla="*/ 2147483646 w 3233"/>
              <a:gd name="T99" fmla="*/ 2147483646 h 667"/>
              <a:gd name="T100" fmla="*/ 2147483646 w 3233"/>
              <a:gd name="T101" fmla="*/ 2147483646 h 667"/>
              <a:gd name="T102" fmla="*/ 2147483646 w 3233"/>
              <a:gd name="T103" fmla="*/ 2147483646 h 667"/>
              <a:gd name="T104" fmla="*/ 2147483646 w 3233"/>
              <a:gd name="T105" fmla="*/ 2147483646 h 667"/>
              <a:gd name="T106" fmla="*/ 2147483646 w 3233"/>
              <a:gd name="T107" fmla="*/ 2147483646 h 667"/>
              <a:gd name="T108" fmla="*/ 2147483646 w 3233"/>
              <a:gd name="T109" fmla="*/ 2147483646 h 667"/>
              <a:gd name="T110" fmla="*/ 0 w 3233"/>
              <a:gd name="T111" fmla="*/ 2147483646 h 667"/>
              <a:gd name="T112" fmla="*/ 0 w 3233"/>
              <a:gd name="T113" fmla="*/ 2147483646 h 667"/>
              <a:gd name="T114" fmla="*/ 2147483646 w 3233"/>
              <a:gd name="T115" fmla="*/ 2147483646 h 667"/>
              <a:gd name="T116" fmla="*/ 2147483646 w 3233"/>
              <a:gd name="T117" fmla="*/ 2147483646 h 667"/>
              <a:gd name="T118" fmla="*/ 2147483646 w 3233"/>
              <a:gd name="T119" fmla="*/ 0 h 667"/>
              <a:gd name="T120" fmla="*/ 2147483646 w 3233"/>
              <a:gd name="T121" fmla="*/ 2147483646 h 667"/>
              <a:gd name="T122" fmla="*/ 2147483646 w 3233"/>
              <a:gd name="T123" fmla="*/ 0 h 6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33" h="667">
                <a:moveTo>
                  <a:pt x="1645" y="0"/>
                </a:moveTo>
                <a:lnTo>
                  <a:pt x="1616" y="36"/>
                </a:lnTo>
                <a:lnTo>
                  <a:pt x="1578" y="72"/>
                </a:lnTo>
                <a:lnTo>
                  <a:pt x="1549" y="81"/>
                </a:lnTo>
                <a:lnTo>
                  <a:pt x="1527" y="99"/>
                </a:lnTo>
                <a:lnTo>
                  <a:pt x="1489" y="117"/>
                </a:lnTo>
                <a:lnTo>
                  <a:pt x="1460" y="135"/>
                </a:lnTo>
                <a:lnTo>
                  <a:pt x="1430" y="162"/>
                </a:lnTo>
                <a:lnTo>
                  <a:pt x="1401" y="180"/>
                </a:lnTo>
                <a:lnTo>
                  <a:pt x="1349" y="207"/>
                </a:lnTo>
                <a:lnTo>
                  <a:pt x="1319" y="216"/>
                </a:lnTo>
                <a:lnTo>
                  <a:pt x="1297" y="216"/>
                </a:lnTo>
                <a:lnTo>
                  <a:pt x="1267" y="234"/>
                </a:lnTo>
                <a:lnTo>
                  <a:pt x="1245" y="234"/>
                </a:lnTo>
                <a:lnTo>
                  <a:pt x="1223" y="252"/>
                </a:lnTo>
                <a:lnTo>
                  <a:pt x="1193" y="252"/>
                </a:lnTo>
                <a:lnTo>
                  <a:pt x="1141" y="261"/>
                </a:lnTo>
                <a:lnTo>
                  <a:pt x="1104" y="279"/>
                </a:lnTo>
                <a:lnTo>
                  <a:pt x="1074" y="288"/>
                </a:lnTo>
                <a:lnTo>
                  <a:pt x="1045" y="288"/>
                </a:lnTo>
                <a:lnTo>
                  <a:pt x="1022" y="297"/>
                </a:lnTo>
                <a:lnTo>
                  <a:pt x="1000" y="297"/>
                </a:lnTo>
                <a:lnTo>
                  <a:pt x="978" y="306"/>
                </a:lnTo>
                <a:lnTo>
                  <a:pt x="948" y="306"/>
                </a:lnTo>
                <a:lnTo>
                  <a:pt x="896" y="315"/>
                </a:lnTo>
                <a:lnTo>
                  <a:pt x="867" y="315"/>
                </a:lnTo>
                <a:lnTo>
                  <a:pt x="785" y="315"/>
                </a:lnTo>
                <a:lnTo>
                  <a:pt x="763" y="324"/>
                </a:lnTo>
                <a:lnTo>
                  <a:pt x="733" y="333"/>
                </a:lnTo>
                <a:lnTo>
                  <a:pt x="696" y="351"/>
                </a:lnTo>
                <a:lnTo>
                  <a:pt x="667" y="351"/>
                </a:lnTo>
                <a:lnTo>
                  <a:pt x="644" y="378"/>
                </a:lnTo>
                <a:lnTo>
                  <a:pt x="622" y="405"/>
                </a:lnTo>
                <a:lnTo>
                  <a:pt x="600" y="423"/>
                </a:lnTo>
                <a:lnTo>
                  <a:pt x="563" y="432"/>
                </a:lnTo>
                <a:lnTo>
                  <a:pt x="541" y="441"/>
                </a:lnTo>
                <a:lnTo>
                  <a:pt x="504" y="450"/>
                </a:lnTo>
                <a:lnTo>
                  <a:pt x="474" y="450"/>
                </a:lnTo>
                <a:lnTo>
                  <a:pt x="444" y="459"/>
                </a:lnTo>
                <a:lnTo>
                  <a:pt x="422" y="477"/>
                </a:lnTo>
                <a:lnTo>
                  <a:pt x="392" y="477"/>
                </a:lnTo>
                <a:lnTo>
                  <a:pt x="363" y="486"/>
                </a:lnTo>
                <a:lnTo>
                  <a:pt x="333" y="504"/>
                </a:lnTo>
                <a:lnTo>
                  <a:pt x="311" y="513"/>
                </a:lnTo>
                <a:lnTo>
                  <a:pt x="281" y="531"/>
                </a:lnTo>
                <a:lnTo>
                  <a:pt x="259" y="531"/>
                </a:lnTo>
                <a:lnTo>
                  <a:pt x="229" y="549"/>
                </a:lnTo>
                <a:lnTo>
                  <a:pt x="207" y="549"/>
                </a:lnTo>
                <a:lnTo>
                  <a:pt x="177" y="549"/>
                </a:lnTo>
                <a:lnTo>
                  <a:pt x="155" y="558"/>
                </a:lnTo>
                <a:lnTo>
                  <a:pt x="133" y="567"/>
                </a:lnTo>
                <a:lnTo>
                  <a:pt x="96" y="585"/>
                </a:lnTo>
                <a:lnTo>
                  <a:pt x="66" y="594"/>
                </a:lnTo>
                <a:lnTo>
                  <a:pt x="44" y="612"/>
                </a:lnTo>
                <a:lnTo>
                  <a:pt x="22" y="630"/>
                </a:lnTo>
                <a:lnTo>
                  <a:pt x="0" y="639"/>
                </a:lnTo>
                <a:lnTo>
                  <a:pt x="0" y="666"/>
                </a:lnTo>
                <a:lnTo>
                  <a:pt x="3232" y="666"/>
                </a:lnTo>
                <a:lnTo>
                  <a:pt x="2653" y="189"/>
                </a:lnTo>
                <a:lnTo>
                  <a:pt x="2001" y="0"/>
                </a:lnTo>
                <a:lnTo>
                  <a:pt x="1616" y="9"/>
                </a:lnTo>
                <a:lnTo>
                  <a:pt x="1645" y="0"/>
                </a:lnTo>
              </a:path>
            </a:pathLst>
          </a:custGeom>
          <a:gradFill rotWithShape="0">
            <a:gsLst>
              <a:gs pos="0">
                <a:srgbClr val="66FF33"/>
              </a:gs>
              <a:gs pos="100000">
                <a:srgbClr val="47B22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25" name="Freeform 233"/>
          <p:cNvSpPr>
            <a:spLocks/>
          </p:cNvSpPr>
          <p:nvPr/>
        </p:nvSpPr>
        <p:spPr bwMode="auto">
          <a:xfrm>
            <a:off x="5010150" y="4633913"/>
            <a:ext cx="3187700" cy="1658937"/>
          </a:xfrm>
          <a:custGeom>
            <a:avLst/>
            <a:gdLst>
              <a:gd name="T0" fmla="*/ 2147483646 w 2008"/>
              <a:gd name="T1" fmla="*/ 0 h 1045"/>
              <a:gd name="T2" fmla="*/ 2147483646 w 2008"/>
              <a:gd name="T3" fmla="*/ 0 h 1045"/>
              <a:gd name="T4" fmla="*/ 2147483646 w 2008"/>
              <a:gd name="T5" fmla="*/ 0 h 1045"/>
              <a:gd name="T6" fmla="*/ 2147483646 w 2008"/>
              <a:gd name="T7" fmla="*/ 0 h 1045"/>
              <a:gd name="T8" fmla="*/ 2147483646 w 2008"/>
              <a:gd name="T9" fmla="*/ 2147483646 h 1045"/>
              <a:gd name="T10" fmla="*/ 2147483646 w 2008"/>
              <a:gd name="T11" fmla="*/ 2147483646 h 1045"/>
              <a:gd name="T12" fmla="*/ 2147483646 w 2008"/>
              <a:gd name="T13" fmla="*/ 2147483646 h 1045"/>
              <a:gd name="T14" fmla="*/ 2147483646 w 2008"/>
              <a:gd name="T15" fmla="*/ 2147483646 h 1045"/>
              <a:gd name="T16" fmla="*/ 2147483646 w 2008"/>
              <a:gd name="T17" fmla="*/ 2147483646 h 1045"/>
              <a:gd name="T18" fmla="*/ 2147483646 w 2008"/>
              <a:gd name="T19" fmla="*/ 2147483646 h 1045"/>
              <a:gd name="T20" fmla="*/ 2147483646 w 2008"/>
              <a:gd name="T21" fmla="*/ 2147483646 h 1045"/>
              <a:gd name="T22" fmla="*/ 2147483646 w 2008"/>
              <a:gd name="T23" fmla="*/ 2147483646 h 1045"/>
              <a:gd name="T24" fmla="*/ 2147483646 w 2008"/>
              <a:gd name="T25" fmla="*/ 2147483646 h 1045"/>
              <a:gd name="T26" fmla="*/ 2147483646 w 2008"/>
              <a:gd name="T27" fmla="*/ 2147483646 h 1045"/>
              <a:gd name="T28" fmla="*/ 2147483646 w 2008"/>
              <a:gd name="T29" fmla="*/ 2147483646 h 1045"/>
              <a:gd name="T30" fmla="*/ 2147483646 w 2008"/>
              <a:gd name="T31" fmla="*/ 2147483646 h 1045"/>
              <a:gd name="T32" fmla="*/ 2147483646 w 2008"/>
              <a:gd name="T33" fmla="*/ 2147483646 h 1045"/>
              <a:gd name="T34" fmla="*/ 2147483646 w 2008"/>
              <a:gd name="T35" fmla="*/ 2147483646 h 1045"/>
              <a:gd name="T36" fmla="*/ 2147483646 w 2008"/>
              <a:gd name="T37" fmla="*/ 2147483646 h 1045"/>
              <a:gd name="T38" fmla="*/ 2147483646 w 2008"/>
              <a:gd name="T39" fmla="*/ 2147483646 h 1045"/>
              <a:gd name="T40" fmla="*/ 2147483646 w 2008"/>
              <a:gd name="T41" fmla="*/ 2147483646 h 1045"/>
              <a:gd name="T42" fmla="*/ 2147483646 w 2008"/>
              <a:gd name="T43" fmla="*/ 2147483646 h 1045"/>
              <a:gd name="T44" fmla="*/ 2147483646 w 2008"/>
              <a:gd name="T45" fmla="*/ 2147483646 h 1045"/>
              <a:gd name="T46" fmla="*/ 2147483646 w 2008"/>
              <a:gd name="T47" fmla="*/ 2147483646 h 1045"/>
              <a:gd name="T48" fmla="*/ 2147483646 w 2008"/>
              <a:gd name="T49" fmla="*/ 2147483646 h 1045"/>
              <a:gd name="T50" fmla="*/ 2147483646 w 2008"/>
              <a:gd name="T51" fmla="*/ 2147483646 h 1045"/>
              <a:gd name="T52" fmla="*/ 2147483646 w 2008"/>
              <a:gd name="T53" fmla="*/ 2147483646 h 1045"/>
              <a:gd name="T54" fmla="*/ 2147483646 w 2008"/>
              <a:gd name="T55" fmla="*/ 2147483646 h 1045"/>
              <a:gd name="T56" fmla="*/ 2147483646 w 2008"/>
              <a:gd name="T57" fmla="*/ 2147483646 h 1045"/>
              <a:gd name="T58" fmla="*/ 0 w 2008"/>
              <a:gd name="T59" fmla="*/ 2147483646 h 1045"/>
              <a:gd name="T60" fmla="*/ 2147483646 w 2008"/>
              <a:gd name="T61" fmla="*/ 2147483646 h 1045"/>
              <a:gd name="T62" fmla="*/ 2147483646 w 2008"/>
              <a:gd name="T63" fmla="*/ 2147483646 h 1045"/>
              <a:gd name="T64" fmla="*/ 2147483646 w 2008"/>
              <a:gd name="T65" fmla="*/ 2147483646 h 1045"/>
              <a:gd name="T66" fmla="*/ 2147483646 w 2008"/>
              <a:gd name="T67" fmla="*/ 2147483646 h 1045"/>
              <a:gd name="T68" fmla="*/ 2147483646 w 2008"/>
              <a:gd name="T69" fmla="*/ 2147483646 h 1045"/>
              <a:gd name="T70" fmla="*/ 2147483646 w 2008"/>
              <a:gd name="T71" fmla="*/ 2147483646 h 1045"/>
              <a:gd name="T72" fmla="*/ 2147483646 w 2008"/>
              <a:gd name="T73" fmla="*/ 2147483646 h 1045"/>
              <a:gd name="T74" fmla="*/ 2147483646 w 2008"/>
              <a:gd name="T75" fmla="*/ 2147483646 h 1045"/>
              <a:gd name="T76" fmla="*/ 2147483646 w 2008"/>
              <a:gd name="T77" fmla="*/ 2147483646 h 1045"/>
              <a:gd name="T78" fmla="*/ 2147483646 w 2008"/>
              <a:gd name="T79" fmla="*/ 2147483646 h 1045"/>
              <a:gd name="T80" fmla="*/ 2147483646 w 2008"/>
              <a:gd name="T81" fmla="*/ 2147483646 h 1045"/>
              <a:gd name="T82" fmla="*/ 2147483646 w 2008"/>
              <a:gd name="T83" fmla="*/ 2147483646 h 1045"/>
              <a:gd name="T84" fmla="*/ 2147483646 w 2008"/>
              <a:gd name="T85" fmla="*/ 2147483646 h 1045"/>
              <a:gd name="T86" fmla="*/ 2147483646 w 2008"/>
              <a:gd name="T87" fmla="*/ 2147483646 h 1045"/>
              <a:gd name="T88" fmla="*/ 2147483646 w 2008"/>
              <a:gd name="T89" fmla="*/ 2147483646 h 1045"/>
              <a:gd name="T90" fmla="*/ 2147483646 w 2008"/>
              <a:gd name="T91" fmla="*/ 2147483646 h 1045"/>
              <a:gd name="T92" fmla="*/ 2147483646 w 2008"/>
              <a:gd name="T93" fmla="*/ 2147483646 h 1045"/>
              <a:gd name="T94" fmla="*/ 2147483646 w 2008"/>
              <a:gd name="T95" fmla="*/ 2147483646 h 1045"/>
              <a:gd name="T96" fmla="*/ 2147483646 w 2008"/>
              <a:gd name="T97" fmla="*/ 2147483646 h 1045"/>
              <a:gd name="T98" fmla="*/ 2147483646 w 2008"/>
              <a:gd name="T99" fmla="*/ 2147483646 h 1045"/>
              <a:gd name="T100" fmla="*/ 2147483646 w 2008"/>
              <a:gd name="T101" fmla="*/ 2147483646 h 1045"/>
              <a:gd name="T102" fmla="*/ 2147483646 w 2008"/>
              <a:gd name="T103" fmla="*/ 2147483646 h 1045"/>
              <a:gd name="T104" fmla="*/ 2147483646 w 2008"/>
              <a:gd name="T105" fmla="*/ 2147483646 h 1045"/>
              <a:gd name="T106" fmla="*/ 2147483646 w 2008"/>
              <a:gd name="T107" fmla="*/ 2147483646 h 1045"/>
              <a:gd name="T108" fmla="*/ 2147483646 w 2008"/>
              <a:gd name="T109" fmla="*/ 2147483646 h 1045"/>
              <a:gd name="T110" fmla="*/ 2147483646 w 2008"/>
              <a:gd name="T111" fmla="*/ 2147483646 h 1045"/>
              <a:gd name="T112" fmla="*/ 2147483646 w 2008"/>
              <a:gd name="T113" fmla="*/ 2147483646 h 1045"/>
              <a:gd name="T114" fmla="*/ 2147483646 w 2008"/>
              <a:gd name="T115" fmla="*/ 2147483646 h 1045"/>
              <a:gd name="T116" fmla="*/ 2147483646 w 2008"/>
              <a:gd name="T117" fmla="*/ 2147483646 h 1045"/>
              <a:gd name="T118" fmla="*/ 2147483646 w 2008"/>
              <a:gd name="T119" fmla="*/ 2147483646 h 1045"/>
              <a:gd name="T120" fmla="*/ 2147483646 w 2008"/>
              <a:gd name="T121" fmla="*/ 2147483646 h 1045"/>
              <a:gd name="T122" fmla="*/ 2147483646 w 2008"/>
              <a:gd name="T123" fmla="*/ 2147483646 h 1045"/>
              <a:gd name="T124" fmla="*/ 2147483646 w 2008"/>
              <a:gd name="T125" fmla="*/ 2147483646 h 1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08" h="1045">
                <a:moveTo>
                  <a:pt x="2007" y="8"/>
                </a:moveTo>
                <a:lnTo>
                  <a:pt x="2001" y="0"/>
                </a:lnTo>
                <a:lnTo>
                  <a:pt x="1971" y="0"/>
                </a:lnTo>
                <a:lnTo>
                  <a:pt x="1941" y="0"/>
                </a:lnTo>
                <a:lnTo>
                  <a:pt x="1917" y="0"/>
                </a:lnTo>
                <a:lnTo>
                  <a:pt x="1881" y="0"/>
                </a:lnTo>
                <a:lnTo>
                  <a:pt x="1857" y="0"/>
                </a:lnTo>
                <a:lnTo>
                  <a:pt x="1833" y="0"/>
                </a:lnTo>
                <a:lnTo>
                  <a:pt x="1809" y="0"/>
                </a:lnTo>
                <a:lnTo>
                  <a:pt x="1791" y="0"/>
                </a:lnTo>
                <a:lnTo>
                  <a:pt x="1767" y="0"/>
                </a:lnTo>
                <a:lnTo>
                  <a:pt x="1743" y="0"/>
                </a:lnTo>
                <a:lnTo>
                  <a:pt x="1719" y="4"/>
                </a:lnTo>
                <a:lnTo>
                  <a:pt x="1695" y="8"/>
                </a:lnTo>
                <a:lnTo>
                  <a:pt x="1677" y="13"/>
                </a:lnTo>
                <a:lnTo>
                  <a:pt x="1653" y="22"/>
                </a:lnTo>
                <a:lnTo>
                  <a:pt x="1629" y="30"/>
                </a:lnTo>
                <a:lnTo>
                  <a:pt x="1605" y="44"/>
                </a:lnTo>
                <a:lnTo>
                  <a:pt x="1581" y="57"/>
                </a:lnTo>
                <a:lnTo>
                  <a:pt x="1557" y="66"/>
                </a:lnTo>
                <a:lnTo>
                  <a:pt x="1533" y="84"/>
                </a:lnTo>
                <a:lnTo>
                  <a:pt x="1515" y="97"/>
                </a:lnTo>
                <a:lnTo>
                  <a:pt x="1497" y="110"/>
                </a:lnTo>
                <a:lnTo>
                  <a:pt x="1473" y="128"/>
                </a:lnTo>
                <a:lnTo>
                  <a:pt x="1455" y="137"/>
                </a:lnTo>
                <a:lnTo>
                  <a:pt x="1437" y="145"/>
                </a:lnTo>
                <a:lnTo>
                  <a:pt x="1419" y="154"/>
                </a:lnTo>
                <a:lnTo>
                  <a:pt x="1389" y="172"/>
                </a:lnTo>
                <a:lnTo>
                  <a:pt x="1365" y="181"/>
                </a:lnTo>
                <a:lnTo>
                  <a:pt x="1347" y="194"/>
                </a:lnTo>
                <a:lnTo>
                  <a:pt x="1324" y="207"/>
                </a:lnTo>
                <a:lnTo>
                  <a:pt x="1294" y="221"/>
                </a:lnTo>
                <a:lnTo>
                  <a:pt x="1270" y="230"/>
                </a:lnTo>
                <a:lnTo>
                  <a:pt x="1246" y="238"/>
                </a:lnTo>
                <a:lnTo>
                  <a:pt x="1216" y="243"/>
                </a:lnTo>
                <a:lnTo>
                  <a:pt x="1192" y="252"/>
                </a:lnTo>
                <a:lnTo>
                  <a:pt x="1168" y="256"/>
                </a:lnTo>
                <a:lnTo>
                  <a:pt x="1150" y="261"/>
                </a:lnTo>
                <a:lnTo>
                  <a:pt x="1132" y="261"/>
                </a:lnTo>
                <a:lnTo>
                  <a:pt x="1102" y="269"/>
                </a:lnTo>
                <a:lnTo>
                  <a:pt x="1078" y="274"/>
                </a:lnTo>
                <a:lnTo>
                  <a:pt x="1054" y="278"/>
                </a:lnTo>
                <a:lnTo>
                  <a:pt x="1036" y="278"/>
                </a:lnTo>
                <a:lnTo>
                  <a:pt x="1018" y="283"/>
                </a:lnTo>
                <a:lnTo>
                  <a:pt x="988" y="291"/>
                </a:lnTo>
                <a:lnTo>
                  <a:pt x="970" y="296"/>
                </a:lnTo>
                <a:lnTo>
                  <a:pt x="952" y="300"/>
                </a:lnTo>
                <a:lnTo>
                  <a:pt x="928" y="305"/>
                </a:lnTo>
                <a:lnTo>
                  <a:pt x="910" y="309"/>
                </a:lnTo>
                <a:lnTo>
                  <a:pt x="892" y="314"/>
                </a:lnTo>
                <a:lnTo>
                  <a:pt x="862" y="314"/>
                </a:lnTo>
                <a:lnTo>
                  <a:pt x="832" y="314"/>
                </a:lnTo>
                <a:lnTo>
                  <a:pt x="790" y="314"/>
                </a:lnTo>
                <a:lnTo>
                  <a:pt x="772" y="314"/>
                </a:lnTo>
                <a:lnTo>
                  <a:pt x="742" y="314"/>
                </a:lnTo>
                <a:lnTo>
                  <a:pt x="718" y="314"/>
                </a:lnTo>
                <a:lnTo>
                  <a:pt x="694" y="314"/>
                </a:lnTo>
                <a:lnTo>
                  <a:pt x="676" y="314"/>
                </a:lnTo>
                <a:lnTo>
                  <a:pt x="653" y="318"/>
                </a:lnTo>
                <a:lnTo>
                  <a:pt x="623" y="322"/>
                </a:lnTo>
                <a:lnTo>
                  <a:pt x="599" y="322"/>
                </a:lnTo>
                <a:lnTo>
                  <a:pt x="581" y="327"/>
                </a:lnTo>
                <a:lnTo>
                  <a:pt x="563" y="331"/>
                </a:lnTo>
                <a:lnTo>
                  <a:pt x="539" y="336"/>
                </a:lnTo>
                <a:lnTo>
                  <a:pt x="509" y="345"/>
                </a:lnTo>
                <a:lnTo>
                  <a:pt x="491" y="349"/>
                </a:lnTo>
                <a:lnTo>
                  <a:pt x="473" y="349"/>
                </a:lnTo>
                <a:lnTo>
                  <a:pt x="449" y="353"/>
                </a:lnTo>
                <a:lnTo>
                  <a:pt x="431" y="358"/>
                </a:lnTo>
                <a:lnTo>
                  <a:pt x="413" y="358"/>
                </a:lnTo>
                <a:lnTo>
                  <a:pt x="395" y="358"/>
                </a:lnTo>
                <a:lnTo>
                  <a:pt x="371" y="358"/>
                </a:lnTo>
                <a:lnTo>
                  <a:pt x="347" y="358"/>
                </a:lnTo>
                <a:lnTo>
                  <a:pt x="323" y="358"/>
                </a:lnTo>
                <a:lnTo>
                  <a:pt x="299" y="358"/>
                </a:lnTo>
                <a:lnTo>
                  <a:pt x="281" y="358"/>
                </a:lnTo>
                <a:lnTo>
                  <a:pt x="263" y="358"/>
                </a:lnTo>
                <a:lnTo>
                  <a:pt x="245" y="358"/>
                </a:lnTo>
                <a:lnTo>
                  <a:pt x="221" y="358"/>
                </a:lnTo>
                <a:lnTo>
                  <a:pt x="203" y="358"/>
                </a:lnTo>
                <a:lnTo>
                  <a:pt x="185" y="362"/>
                </a:lnTo>
                <a:lnTo>
                  <a:pt x="167" y="367"/>
                </a:lnTo>
                <a:lnTo>
                  <a:pt x="143" y="380"/>
                </a:lnTo>
                <a:lnTo>
                  <a:pt x="125" y="389"/>
                </a:lnTo>
                <a:lnTo>
                  <a:pt x="101" y="398"/>
                </a:lnTo>
                <a:lnTo>
                  <a:pt x="77" y="406"/>
                </a:lnTo>
                <a:lnTo>
                  <a:pt x="47" y="420"/>
                </a:lnTo>
                <a:lnTo>
                  <a:pt x="29" y="429"/>
                </a:lnTo>
                <a:lnTo>
                  <a:pt x="5" y="437"/>
                </a:lnTo>
                <a:lnTo>
                  <a:pt x="0" y="451"/>
                </a:lnTo>
                <a:lnTo>
                  <a:pt x="5" y="464"/>
                </a:lnTo>
                <a:lnTo>
                  <a:pt x="35" y="473"/>
                </a:lnTo>
                <a:lnTo>
                  <a:pt x="53" y="473"/>
                </a:lnTo>
                <a:lnTo>
                  <a:pt x="71" y="473"/>
                </a:lnTo>
                <a:lnTo>
                  <a:pt x="107" y="473"/>
                </a:lnTo>
                <a:lnTo>
                  <a:pt x="143" y="473"/>
                </a:lnTo>
                <a:lnTo>
                  <a:pt x="161" y="473"/>
                </a:lnTo>
                <a:lnTo>
                  <a:pt x="185" y="473"/>
                </a:lnTo>
                <a:lnTo>
                  <a:pt x="209" y="473"/>
                </a:lnTo>
                <a:lnTo>
                  <a:pt x="239" y="473"/>
                </a:lnTo>
                <a:lnTo>
                  <a:pt x="275" y="473"/>
                </a:lnTo>
                <a:lnTo>
                  <a:pt x="311" y="473"/>
                </a:lnTo>
                <a:lnTo>
                  <a:pt x="341" y="473"/>
                </a:lnTo>
                <a:lnTo>
                  <a:pt x="359" y="473"/>
                </a:lnTo>
                <a:lnTo>
                  <a:pt x="377" y="473"/>
                </a:lnTo>
                <a:lnTo>
                  <a:pt x="407" y="473"/>
                </a:lnTo>
                <a:lnTo>
                  <a:pt x="431" y="473"/>
                </a:lnTo>
                <a:lnTo>
                  <a:pt x="449" y="473"/>
                </a:lnTo>
                <a:lnTo>
                  <a:pt x="491" y="473"/>
                </a:lnTo>
                <a:lnTo>
                  <a:pt x="521" y="473"/>
                </a:lnTo>
                <a:lnTo>
                  <a:pt x="539" y="473"/>
                </a:lnTo>
                <a:lnTo>
                  <a:pt x="557" y="486"/>
                </a:lnTo>
                <a:lnTo>
                  <a:pt x="563" y="499"/>
                </a:lnTo>
                <a:lnTo>
                  <a:pt x="563" y="517"/>
                </a:lnTo>
                <a:lnTo>
                  <a:pt x="551" y="535"/>
                </a:lnTo>
                <a:lnTo>
                  <a:pt x="539" y="548"/>
                </a:lnTo>
                <a:lnTo>
                  <a:pt x="539" y="561"/>
                </a:lnTo>
                <a:lnTo>
                  <a:pt x="545" y="575"/>
                </a:lnTo>
                <a:lnTo>
                  <a:pt x="569" y="588"/>
                </a:lnTo>
                <a:lnTo>
                  <a:pt x="587" y="592"/>
                </a:lnTo>
                <a:lnTo>
                  <a:pt x="605" y="597"/>
                </a:lnTo>
                <a:lnTo>
                  <a:pt x="641" y="597"/>
                </a:lnTo>
                <a:lnTo>
                  <a:pt x="682" y="597"/>
                </a:lnTo>
                <a:lnTo>
                  <a:pt x="712" y="597"/>
                </a:lnTo>
                <a:lnTo>
                  <a:pt x="736" y="597"/>
                </a:lnTo>
                <a:lnTo>
                  <a:pt x="772" y="597"/>
                </a:lnTo>
                <a:lnTo>
                  <a:pt x="868" y="592"/>
                </a:lnTo>
                <a:lnTo>
                  <a:pt x="910" y="592"/>
                </a:lnTo>
                <a:lnTo>
                  <a:pt x="922" y="614"/>
                </a:lnTo>
                <a:lnTo>
                  <a:pt x="922" y="632"/>
                </a:lnTo>
                <a:lnTo>
                  <a:pt x="916" y="650"/>
                </a:lnTo>
                <a:lnTo>
                  <a:pt x="916" y="667"/>
                </a:lnTo>
                <a:lnTo>
                  <a:pt x="922" y="681"/>
                </a:lnTo>
                <a:lnTo>
                  <a:pt x="958" y="694"/>
                </a:lnTo>
                <a:lnTo>
                  <a:pt x="1000" y="703"/>
                </a:lnTo>
                <a:lnTo>
                  <a:pt x="1096" y="712"/>
                </a:lnTo>
                <a:lnTo>
                  <a:pt x="1132" y="712"/>
                </a:lnTo>
                <a:lnTo>
                  <a:pt x="1156" y="712"/>
                </a:lnTo>
                <a:lnTo>
                  <a:pt x="1186" y="712"/>
                </a:lnTo>
                <a:lnTo>
                  <a:pt x="1210" y="712"/>
                </a:lnTo>
                <a:lnTo>
                  <a:pt x="1246" y="712"/>
                </a:lnTo>
                <a:lnTo>
                  <a:pt x="1264" y="712"/>
                </a:lnTo>
                <a:lnTo>
                  <a:pt x="1282" y="712"/>
                </a:lnTo>
                <a:lnTo>
                  <a:pt x="1306" y="721"/>
                </a:lnTo>
                <a:lnTo>
                  <a:pt x="1341" y="725"/>
                </a:lnTo>
                <a:lnTo>
                  <a:pt x="1359" y="729"/>
                </a:lnTo>
                <a:lnTo>
                  <a:pt x="1377" y="738"/>
                </a:lnTo>
                <a:lnTo>
                  <a:pt x="1383" y="756"/>
                </a:lnTo>
                <a:lnTo>
                  <a:pt x="1383" y="774"/>
                </a:lnTo>
                <a:lnTo>
                  <a:pt x="1383" y="791"/>
                </a:lnTo>
                <a:lnTo>
                  <a:pt x="1383" y="805"/>
                </a:lnTo>
                <a:lnTo>
                  <a:pt x="1383" y="818"/>
                </a:lnTo>
                <a:lnTo>
                  <a:pt x="1389" y="836"/>
                </a:lnTo>
                <a:lnTo>
                  <a:pt x="1407" y="844"/>
                </a:lnTo>
                <a:lnTo>
                  <a:pt x="1407" y="862"/>
                </a:lnTo>
                <a:lnTo>
                  <a:pt x="1401" y="884"/>
                </a:lnTo>
                <a:lnTo>
                  <a:pt x="1383" y="898"/>
                </a:lnTo>
                <a:lnTo>
                  <a:pt x="1377" y="911"/>
                </a:lnTo>
                <a:lnTo>
                  <a:pt x="1377" y="928"/>
                </a:lnTo>
                <a:lnTo>
                  <a:pt x="1383" y="946"/>
                </a:lnTo>
                <a:lnTo>
                  <a:pt x="1389" y="959"/>
                </a:lnTo>
                <a:lnTo>
                  <a:pt x="1395" y="982"/>
                </a:lnTo>
                <a:lnTo>
                  <a:pt x="1425" y="999"/>
                </a:lnTo>
                <a:lnTo>
                  <a:pt x="1449" y="1013"/>
                </a:lnTo>
                <a:lnTo>
                  <a:pt x="1491" y="1021"/>
                </a:lnTo>
                <a:lnTo>
                  <a:pt x="1587" y="1030"/>
                </a:lnTo>
                <a:lnTo>
                  <a:pt x="1623" y="1035"/>
                </a:lnTo>
                <a:lnTo>
                  <a:pt x="1641" y="1035"/>
                </a:lnTo>
                <a:lnTo>
                  <a:pt x="1659" y="1035"/>
                </a:lnTo>
                <a:lnTo>
                  <a:pt x="1695" y="1035"/>
                </a:lnTo>
                <a:lnTo>
                  <a:pt x="1713" y="1035"/>
                </a:lnTo>
                <a:lnTo>
                  <a:pt x="1737" y="1035"/>
                </a:lnTo>
                <a:lnTo>
                  <a:pt x="1761" y="1035"/>
                </a:lnTo>
                <a:lnTo>
                  <a:pt x="1779" y="1035"/>
                </a:lnTo>
                <a:lnTo>
                  <a:pt x="1803" y="1035"/>
                </a:lnTo>
                <a:lnTo>
                  <a:pt x="1827" y="1035"/>
                </a:lnTo>
                <a:lnTo>
                  <a:pt x="1845" y="1035"/>
                </a:lnTo>
                <a:lnTo>
                  <a:pt x="1863" y="1035"/>
                </a:lnTo>
                <a:lnTo>
                  <a:pt x="1881" y="1035"/>
                </a:lnTo>
                <a:lnTo>
                  <a:pt x="1899" y="1035"/>
                </a:lnTo>
                <a:lnTo>
                  <a:pt x="1923" y="1035"/>
                </a:lnTo>
                <a:lnTo>
                  <a:pt x="1941" y="1035"/>
                </a:lnTo>
                <a:lnTo>
                  <a:pt x="1965" y="1035"/>
                </a:lnTo>
                <a:lnTo>
                  <a:pt x="1989" y="1035"/>
                </a:lnTo>
                <a:lnTo>
                  <a:pt x="2007" y="1039"/>
                </a:lnTo>
                <a:lnTo>
                  <a:pt x="1989" y="1017"/>
                </a:lnTo>
                <a:lnTo>
                  <a:pt x="2007" y="1044"/>
                </a:lnTo>
                <a:lnTo>
                  <a:pt x="2007" y="1017"/>
                </a:lnTo>
                <a:lnTo>
                  <a:pt x="2007" y="8"/>
                </a:lnTo>
              </a:path>
            </a:pathLst>
          </a:custGeom>
          <a:gradFill rotWithShape="0">
            <a:gsLst>
              <a:gs pos="0">
                <a:srgbClr val="33CC33"/>
              </a:gs>
              <a:gs pos="100000">
                <a:srgbClr val="2EB72E"/>
              </a:gs>
            </a:gsLst>
            <a:lin ang="5400000" scaled="1"/>
          </a:gradFill>
          <a:ln w="12700" cap="rnd" cmpd="sng">
            <a:solidFill>
              <a:schemeClr val="tx1"/>
            </a:solidFill>
            <a:prstDash val="solid"/>
            <a:round/>
            <a:headEnd type="none" w="med" len="med"/>
            <a:tailEnd type="none" w="med" len="med"/>
          </a:ln>
          <a:effectLst>
            <a:outerShdw dist="107763" dir="8100000" algn="ctr" rotWithShape="0">
              <a:srgbClr val="336600"/>
            </a:outerShdw>
          </a:effectLst>
        </p:spPr>
        <p:txBody>
          <a:bodyPr/>
          <a:lstStyle/>
          <a:p>
            <a:endParaRPr lang="de-DE"/>
          </a:p>
        </p:txBody>
      </p:sp>
      <p:grpSp>
        <p:nvGrpSpPr>
          <p:cNvPr id="30726" name="Group 234"/>
          <p:cNvGrpSpPr>
            <a:grpSpLocks/>
          </p:cNvGrpSpPr>
          <p:nvPr/>
        </p:nvGrpSpPr>
        <p:grpSpPr bwMode="auto">
          <a:xfrm>
            <a:off x="3505200" y="5257800"/>
            <a:ext cx="541338" cy="746125"/>
            <a:chOff x="4284" y="3325"/>
            <a:chExt cx="341" cy="470"/>
          </a:xfrm>
        </p:grpSpPr>
        <p:sp>
          <p:nvSpPr>
            <p:cNvPr id="30751" name="Freeform 235"/>
            <p:cNvSpPr>
              <a:spLocks/>
            </p:cNvSpPr>
            <p:nvPr/>
          </p:nvSpPr>
          <p:spPr bwMode="auto">
            <a:xfrm>
              <a:off x="4284" y="3467"/>
              <a:ext cx="341" cy="328"/>
            </a:xfrm>
            <a:custGeom>
              <a:avLst/>
              <a:gdLst>
                <a:gd name="T0" fmla="*/ 126 w 341"/>
                <a:gd name="T1" fmla="*/ 0 h 328"/>
                <a:gd name="T2" fmla="*/ 200 w 341"/>
                <a:gd name="T3" fmla="*/ 0 h 328"/>
                <a:gd name="T4" fmla="*/ 340 w 341"/>
                <a:gd name="T5" fmla="*/ 327 h 328"/>
                <a:gd name="T6" fmla="*/ 193 w 341"/>
                <a:gd name="T7" fmla="*/ 27 h 328"/>
                <a:gd name="T8" fmla="*/ 173 w 341"/>
                <a:gd name="T9" fmla="*/ 327 h 328"/>
                <a:gd name="T10" fmla="*/ 134 w 341"/>
                <a:gd name="T11" fmla="*/ 27 h 328"/>
                <a:gd name="T12" fmla="*/ 0 w 341"/>
                <a:gd name="T13" fmla="*/ 327 h 328"/>
                <a:gd name="T14" fmla="*/ 126 w 341"/>
                <a:gd name="T15" fmla="*/ 0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328">
                  <a:moveTo>
                    <a:pt x="126" y="0"/>
                  </a:moveTo>
                  <a:lnTo>
                    <a:pt x="200" y="0"/>
                  </a:lnTo>
                  <a:lnTo>
                    <a:pt x="340" y="327"/>
                  </a:lnTo>
                  <a:lnTo>
                    <a:pt x="193" y="27"/>
                  </a:lnTo>
                  <a:lnTo>
                    <a:pt x="173" y="327"/>
                  </a:lnTo>
                  <a:lnTo>
                    <a:pt x="134" y="27"/>
                  </a:lnTo>
                  <a:lnTo>
                    <a:pt x="0" y="327"/>
                  </a:lnTo>
                  <a:lnTo>
                    <a:pt x="126"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52" name="Freeform 236"/>
            <p:cNvSpPr>
              <a:spLocks/>
            </p:cNvSpPr>
            <p:nvPr/>
          </p:nvSpPr>
          <p:spPr bwMode="auto">
            <a:xfrm>
              <a:off x="4500" y="3492"/>
              <a:ext cx="55" cy="45"/>
            </a:xfrm>
            <a:custGeom>
              <a:avLst/>
              <a:gdLst>
                <a:gd name="T0" fmla="*/ 0 w 55"/>
                <a:gd name="T1" fmla="*/ 5 h 45"/>
                <a:gd name="T2" fmla="*/ 16 w 55"/>
                <a:gd name="T3" fmla="*/ 44 h 45"/>
                <a:gd name="T4" fmla="*/ 54 w 55"/>
                <a:gd name="T5" fmla="*/ 37 h 45"/>
                <a:gd name="T6" fmla="*/ 37 w 55"/>
                <a:gd name="T7" fmla="*/ 0 h 45"/>
                <a:gd name="T8" fmla="*/ 0 w 55"/>
                <a:gd name="T9" fmla="*/ 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45">
                  <a:moveTo>
                    <a:pt x="0" y="5"/>
                  </a:moveTo>
                  <a:lnTo>
                    <a:pt x="16" y="44"/>
                  </a:lnTo>
                  <a:lnTo>
                    <a:pt x="54" y="37"/>
                  </a:lnTo>
                  <a:lnTo>
                    <a:pt x="37" y="0"/>
                  </a:lnTo>
                  <a:lnTo>
                    <a:pt x="0" y="5"/>
                  </a:lnTo>
                </a:path>
              </a:pathLst>
            </a:custGeom>
            <a:solidFill>
              <a:srgbClr val="F0F0F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53" name="Rectangle 237"/>
            <p:cNvSpPr>
              <a:spLocks noChangeArrowheads="1"/>
            </p:cNvSpPr>
            <p:nvPr/>
          </p:nvSpPr>
          <p:spPr bwMode="auto">
            <a:xfrm>
              <a:off x="4524" y="3427"/>
              <a:ext cx="16" cy="1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54" name="Line 238"/>
            <p:cNvSpPr>
              <a:spLocks noChangeShapeType="1"/>
            </p:cNvSpPr>
            <p:nvPr/>
          </p:nvSpPr>
          <p:spPr bwMode="auto">
            <a:xfrm>
              <a:off x="4526"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5" name="Freeform 239"/>
            <p:cNvSpPr>
              <a:spLocks/>
            </p:cNvSpPr>
            <p:nvPr/>
          </p:nvSpPr>
          <p:spPr bwMode="auto">
            <a:xfrm>
              <a:off x="4515" y="3417"/>
              <a:ext cx="25" cy="22"/>
            </a:xfrm>
            <a:custGeom>
              <a:avLst/>
              <a:gdLst>
                <a:gd name="T0" fmla="*/ 24 w 25"/>
                <a:gd name="T1" fmla="*/ 0 h 22"/>
                <a:gd name="T2" fmla="*/ 12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2"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56" name="Line 240"/>
            <p:cNvSpPr>
              <a:spLocks noChangeShapeType="1"/>
            </p:cNvSpPr>
            <p:nvPr/>
          </p:nvSpPr>
          <p:spPr bwMode="auto">
            <a:xfrm>
              <a:off x="4524"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7" name="Freeform 241"/>
            <p:cNvSpPr>
              <a:spLocks/>
            </p:cNvSpPr>
            <p:nvPr/>
          </p:nvSpPr>
          <p:spPr bwMode="auto">
            <a:xfrm>
              <a:off x="4514" y="3417"/>
              <a:ext cx="25" cy="22"/>
            </a:xfrm>
            <a:custGeom>
              <a:avLst/>
              <a:gdLst>
                <a:gd name="T0" fmla="*/ 24 w 25"/>
                <a:gd name="T1" fmla="*/ 0 h 22"/>
                <a:gd name="T2" fmla="*/ 12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2"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58" name="Line 242"/>
            <p:cNvSpPr>
              <a:spLocks noChangeShapeType="1"/>
            </p:cNvSpPr>
            <p:nvPr/>
          </p:nvSpPr>
          <p:spPr bwMode="auto">
            <a:xfrm>
              <a:off x="4522"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9" name="Freeform 243"/>
            <p:cNvSpPr>
              <a:spLocks/>
            </p:cNvSpPr>
            <p:nvPr/>
          </p:nvSpPr>
          <p:spPr bwMode="auto">
            <a:xfrm>
              <a:off x="4514" y="3417"/>
              <a:ext cx="25" cy="22"/>
            </a:xfrm>
            <a:custGeom>
              <a:avLst/>
              <a:gdLst>
                <a:gd name="T0" fmla="*/ 24 w 25"/>
                <a:gd name="T1" fmla="*/ 0 h 22"/>
                <a:gd name="T2" fmla="*/ 12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2"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60" name="Line 244"/>
            <p:cNvSpPr>
              <a:spLocks noChangeShapeType="1"/>
            </p:cNvSpPr>
            <p:nvPr/>
          </p:nvSpPr>
          <p:spPr bwMode="auto">
            <a:xfrm>
              <a:off x="4521"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1" name="Freeform 245"/>
            <p:cNvSpPr>
              <a:spLocks/>
            </p:cNvSpPr>
            <p:nvPr/>
          </p:nvSpPr>
          <p:spPr bwMode="auto">
            <a:xfrm>
              <a:off x="4514" y="3417"/>
              <a:ext cx="25" cy="22"/>
            </a:xfrm>
            <a:custGeom>
              <a:avLst/>
              <a:gdLst>
                <a:gd name="T0" fmla="*/ 24 w 25"/>
                <a:gd name="T1" fmla="*/ 0 h 22"/>
                <a:gd name="T2" fmla="*/ 11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1"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62" name="Line 246"/>
            <p:cNvSpPr>
              <a:spLocks noChangeShapeType="1"/>
            </p:cNvSpPr>
            <p:nvPr/>
          </p:nvSpPr>
          <p:spPr bwMode="auto">
            <a:xfrm>
              <a:off x="4520"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3" name="Freeform 247"/>
            <p:cNvSpPr>
              <a:spLocks/>
            </p:cNvSpPr>
            <p:nvPr/>
          </p:nvSpPr>
          <p:spPr bwMode="auto">
            <a:xfrm>
              <a:off x="4514" y="3417"/>
              <a:ext cx="25" cy="22"/>
            </a:xfrm>
            <a:custGeom>
              <a:avLst/>
              <a:gdLst>
                <a:gd name="T0" fmla="*/ 24 w 25"/>
                <a:gd name="T1" fmla="*/ 0 h 22"/>
                <a:gd name="T2" fmla="*/ 11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1"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64" name="Line 248"/>
            <p:cNvSpPr>
              <a:spLocks noChangeShapeType="1"/>
            </p:cNvSpPr>
            <p:nvPr/>
          </p:nvSpPr>
          <p:spPr bwMode="auto">
            <a:xfrm>
              <a:off x="4520" y="3425"/>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5" name="Freeform 249"/>
            <p:cNvSpPr>
              <a:spLocks/>
            </p:cNvSpPr>
            <p:nvPr/>
          </p:nvSpPr>
          <p:spPr bwMode="auto">
            <a:xfrm>
              <a:off x="4514" y="3417"/>
              <a:ext cx="25" cy="22"/>
            </a:xfrm>
            <a:custGeom>
              <a:avLst/>
              <a:gdLst>
                <a:gd name="T0" fmla="*/ 24 w 25"/>
                <a:gd name="T1" fmla="*/ 0 h 22"/>
                <a:gd name="T2" fmla="*/ 12 w 25"/>
                <a:gd name="T3" fmla="*/ 21 h 22"/>
                <a:gd name="T4" fmla="*/ 0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24" y="0"/>
                  </a:moveTo>
                  <a:lnTo>
                    <a:pt x="12" y="21"/>
                  </a:lnTo>
                  <a:lnTo>
                    <a:pt x="0"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66" name="Rectangle 250"/>
            <p:cNvSpPr>
              <a:spLocks noChangeArrowheads="1"/>
            </p:cNvSpPr>
            <p:nvPr/>
          </p:nvSpPr>
          <p:spPr bwMode="auto">
            <a:xfrm>
              <a:off x="4524" y="3417"/>
              <a:ext cx="16" cy="11"/>
            </a:xfrm>
            <a:prstGeom prst="rect">
              <a:avLst/>
            </a:prstGeom>
            <a:solidFill>
              <a:srgbClr val="21212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67" name="Freeform 251"/>
            <p:cNvSpPr>
              <a:spLocks/>
            </p:cNvSpPr>
            <p:nvPr/>
          </p:nvSpPr>
          <p:spPr bwMode="auto">
            <a:xfrm>
              <a:off x="4520" y="3398"/>
              <a:ext cx="25" cy="22"/>
            </a:xfrm>
            <a:custGeom>
              <a:avLst/>
              <a:gdLst>
                <a:gd name="T0" fmla="*/ 24 w 25"/>
                <a:gd name="T1" fmla="*/ 21 h 22"/>
                <a:gd name="T2" fmla="*/ 18 w 25"/>
                <a:gd name="T3" fmla="*/ 7 h 22"/>
                <a:gd name="T4" fmla="*/ 18 w 25"/>
                <a:gd name="T5" fmla="*/ 0 h 22"/>
                <a:gd name="T6" fmla="*/ 10 w 25"/>
                <a:gd name="T7" fmla="*/ 0 h 22"/>
                <a:gd name="T8" fmla="*/ 10 w 25"/>
                <a:gd name="T9" fmla="*/ 7 h 22"/>
                <a:gd name="T10" fmla="*/ 0 w 25"/>
                <a:gd name="T11" fmla="*/ 21 h 22"/>
                <a:gd name="T12" fmla="*/ 24 w 25"/>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2">
                  <a:moveTo>
                    <a:pt x="24" y="21"/>
                  </a:moveTo>
                  <a:lnTo>
                    <a:pt x="18" y="7"/>
                  </a:lnTo>
                  <a:lnTo>
                    <a:pt x="18" y="0"/>
                  </a:lnTo>
                  <a:lnTo>
                    <a:pt x="10" y="0"/>
                  </a:lnTo>
                  <a:lnTo>
                    <a:pt x="10" y="7"/>
                  </a:lnTo>
                  <a:lnTo>
                    <a:pt x="0" y="21"/>
                  </a:lnTo>
                  <a:lnTo>
                    <a:pt x="24" y="21"/>
                  </a:lnTo>
                </a:path>
              </a:pathLst>
            </a:custGeom>
            <a:solidFill>
              <a:srgbClr val="21212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68" name="Rectangle 252"/>
            <p:cNvSpPr>
              <a:spLocks noChangeArrowheads="1"/>
            </p:cNvSpPr>
            <p:nvPr/>
          </p:nvSpPr>
          <p:spPr bwMode="auto">
            <a:xfrm>
              <a:off x="4526" y="3329"/>
              <a:ext cx="17" cy="6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69" name="Freeform 253"/>
            <p:cNvSpPr>
              <a:spLocks/>
            </p:cNvSpPr>
            <p:nvPr/>
          </p:nvSpPr>
          <p:spPr bwMode="auto">
            <a:xfrm>
              <a:off x="4520" y="3325"/>
              <a:ext cx="25" cy="21"/>
            </a:xfrm>
            <a:custGeom>
              <a:avLst/>
              <a:gdLst>
                <a:gd name="T0" fmla="*/ 19 w 25"/>
                <a:gd name="T1" fmla="*/ 16 h 21"/>
                <a:gd name="T2" fmla="*/ 24 w 25"/>
                <a:gd name="T3" fmla="*/ 16 h 21"/>
                <a:gd name="T4" fmla="*/ 24 w 25"/>
                <a:gd name="T5" fmla="*/ 12 h 21"/>
                <a:gd name="T6" fmla="*/ 24 w 25"/>
                <a:gd name="T7" fmla="*/ 9 h 21"/>
                <a:gd name="T8" fmla="*/ 24 w 25"/>
                <a:gd name="T9" fmla="*/ 7 h 21"/>
                <a:gd name="T10" fmla="*/ 24 w 25"/>
                <a:gd name="T11" fmla="*/ 3 h 21"/>
                <a:gd name="T12" fmla="*/ 24 w 25"/>
                <a:gd name="T13" fmla="*/ 0 h 21"/>
                <a:gd name="T14" fmla="*/ 19 w 25"/>
                <a:gd name="T15" fmla="*/ 0 h 21"/>
                <a:gd name="T16" fmla="*/ 9 w 25"/>
                <a:gd name="T17" fmla="*/ 0 h 21"/>
                <a:gd name="T18" fmla="*/ 0 w 25"/>
                <a:gd name="T19" fmla="*/ 0 h 21"/>
                <a:gd name="T20" fmla="*/ 0 w 25"/>
                <a:gd name="T21" fmla="*/ 3 h 21"/>
                <a:gd name="T22" fmla="*/ 0 w 25"/>
                <a:gd name="T23" fmla="*/ 7 h 21"/>
                <a:gd name="T24" fmla="*/ 0 w 25"/>
                <a:gd name="T25" fmla="*/ 9 h 21"/>
                <a:gd name="T26" fmla="*/ 0 w 25"/>
                <a:gd name="T27" fmla="*/ 12 h 21"/>
                <a:gd name="T28" fmla="*/ 9 w 25"/>
                <a:gd name="T29" fmla="*/ 12 h 21"/>
                <a:gd name="T30" fmla="*/ 9 w 25"/>
                <a:gd name="T31" fmla="*/ 16 h 21"/>
                <a:gd name="T32" fmla="*/ 9 w 25"/>
                <a:gd name="T33" fmla="*/ 20 h 21"/>
                <a:gd name="T34" fmla="*/ 19 w 25"/>
                <a:gd name="T35" fmla="*/ 20 h 21"/>
                <a:gd name="T36" fmla="*/ 19 w 25"/>
                <a:gd name="T37" fmla="*/ 16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21">
                  <a:moveTo>
                    <a:pt x="19" y="16"/>
                  </a:moveTo>
                  <a:lnTo>
                    <a:pt x="24" y="16"/>
                  </a:lnTo>
                  <a:lnTo>
                    <a:pt x="24" y="12"/>
                  </a:lnTo>
                  <a:lnTo>
                    <a:pt x="24" y="9"/>
                  </a:lnTo>
                  <a:lnTo>
                    <a:pt x="24" y="7"/>
                  </a:lnTo>
                  <a:lnTo>
                    <a:pt x="24" y="3"/>
                  </a:lnTo>
                  <a:lnTo>
                    <a:pt x="24" y="0"/>
                  </a:lnTo>
                  <a:lnTo>
                    <a:pt x="19" y="0"/>
                  </a:lnTo>
                  <a:lnTo>
                    <a:pt x="9" y="0"/>
                  </a:lnTo>
                  <a:lnTo>
                    <a:pt x="0" y="0"/>
                  </a:lnTo>
                  <a:lnTo>
                    <a:pt x="0" y="3"/>
                  </a:lnTo>
                  <a:lnTo>
                    <a:pt x="0" y="7"/>
                  </a:lnTo>
                  <a:lnTo>
                    <a:pt x="0" y="9"/>
                  </a:lnTo>
                  <a:lnTo>
                    <a:pt x="0" y="12"/>
                  </a:lnTo>
                  <a:lnTo>
                    <a:pt x="9" y="12"/>
                  </a:lnTo>
                  <a:lnTo>
                    <a:pt x="9" y="16"/>
                  </a:lnTo>
                  <a:lnTo>
                    <a:pt x="9" y="20"/>
                  </a:lnTo>
                  <a:lnTo>
                    <a:pt x="19" y="20"/>
                  </a:lnTo>
                  <a:lnTo>
                    <a:pt x="19" y="1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0" name="Rectangle 254"/>
            <p:cNvSpPr>
              <a:spLocks noChangeArrowheads="1"/>
            </p:cNvSpPr>
            <p:nvPr/>
          </p:nvSpPr>
          <p:spPr bwMode="auto">
            <a:xfrm>
              <a:off x="4524" y="3432"/>
              <a:ext cx="16" cy="8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71" name="Freeform 255"/>
            <p:cNvSpPr>
              <a:spLocks/>
            </p:cNvSpPr>
            <p:nvPr/>
          </p:nvSpPr>
          <p:spPr bwMode="auto">
            <a:xfrm>
              <a:off x="4498" y="3492"/>
              <a:ext cx="36" cy="44"/>
            </a:xfrm>
            <a:custGeom>
              <a:avLst/>
              <a:gdLst>
                <a:gd name="T0" fmla="*/ 0 w 36"/>
                <a:gd name="T1" fmla="*/ 3 h 44"/>
                <a:gd name="T2" fmla="*/ 14 w 36"/>
                <a:gd name="T3" fmla="*/ 43 h 44"/>
                <a:gd name="T4" fmla="*/ 35 w 36"/>
                <a:gd name="T5" fmla="*/ 39 h 44"/>
                <a:gd name="T6" fmla="*/ 20 w 36"/>
                <a:gd name="T7" fmla="*/ 0 h 44"/>
                <a:gd name="T8" fmla="*/ 0 w 36"/>
                <a:gd name="T9" fmla="*/ 3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4">
                  <a:moveTo>
                    <a:pt x="0" y="3"/>
                  </a:moveTo>
                  <a:lnTo>
                    <a:pt x="14" y="43"/>
                  </a:lnTo>
                  <a:lnTo>
                    <a:pt x="35" y="39"/>
                  </a:lnTo>
                  <a:lnTo>
                    <a:pt x="20" y="0"/>
                  </a:lnTo>
                  <a:lnTo>
                    <a:pt x="0" y="3"/>
                  </a:lnTo>
                </a:path>
              </a:pathLst>
            </a:custGeom>
            <a:solidFill>
              <a:srgbClr val="E0E0E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2" name="Freeform 256"/>
            <p:cNvSpPr>
              <a:spLocks/>
            </p:cNvSpPr>
            <p:nvPr/>
          </p:nvSpPr>
          <p:spPr bwMode="auto">
            <a:xfrm>
              <a:off x="4380" y="3350"/>
              <a:ext cx="129" cy="45"/>
            </a:xfrm>
            <a:custGeom>
              <a:avLst/>
              <a:gdLst>
                <a:gd name="T0" fmla="*/ 0 w 129"/>
                <a:gd name="T1" fmla="*/ 11 h 45"/>
                <a:gd name="T2" fmla="*/ 64 w 129"/>
                <a:gd name="T3" fmla="*/ 0 h 45"/>
                <a:gd name="T4" fmla="*/ 128 w 129"/>
                <a:gd name="T5" fmla="*/ 11 h 45"/>
                <a:gd name="T6" fmla="*/ 128 w 129"/>
                <a:gd name="T7" fmla="*/ 36 h 45"/>
                <a:gd name="T8" fmla="*/ 123 w 129"/>
                <a:gd name="T9" fmla="*/ 39 h 45"/>
                <a:gd name="T10" fmla="*/ 89 w 129"/>
                <a:gd name="T11" fmla="*/ 44 h 45"/>
                <a:gd name="T12" fmla="*/ 84 w 129"/>
                <a:gd name="T13" fmla="*/ 44 h 45"/>
                <a:gd name="T14" fmla="*/ 45 w 129"/>
                <a:gd name="T15" fmla="*/ 44 h 45"/>
                <a:gd name="T16" fmla="*/ 38 w 129"/>
                <a:gd name="T17" fmla="*/ 44 h 45"/>
                <a:gd name="T18" fmla="*/ 5 w 129"/>
                <a:gd name="T19" fmla="*/ 39 h 45"/>
                <a:gd name="T20" fmla="*/ 0 w 129"/>
                <a:gd name="T21" fmla="*/ 36 h 45"/>
                <a:gd name="T22" fmla="*/ 0 w 129"/>
                <a:gd name="T23" fmla="*/ 11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45">
                  <a:moveTo>
                    <a:pt x="0" y="11"/>
                  </a:moveTo>
                  <a:lnTo>
                    <a:pt x="64" y="0"/>
                  </a:lnTo>
                  <a:lnTo>
                    <a:pt x="128" y="11"/>
                  </a:lnTo>
                  <a:lnTo>
                    <a:pt x="128" y="36"/>
                  </a:lnTo>
                  <a:lnTo>
                    <a:pt x="123" y="39"/>
                  </a:lnTo>
                  <a:lnTo>
                    <a:pt x="89" y="44"/>
                  </a:lnTo>
                  <a:lnTo>
                    <a:pt x="84" y="44"/>
                  </a:lnTo>
                  <a:lnTo>
                    <a:pt x="45" y="44"/>
                  </a:lnTo>
                  <a:lnTo>
                    <a:pt x="38" y="44"/>
                  </a:lnTo>
                  <a:lnTo>
                    <a:pt x="5" y="39"/>
                  </a:lnTo>
                  <a:lnTo>
                    <a:pt x="0" y="36"/>
                  </a:lnTo>
                  <a:lnTo>
                    <a:pt x="0" y="11"/>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3" name="Rectangle 257"/>
            <p:cNvSpPr>
              <a:spLocks noChangeArrowheads="1"/>
            </p:cNvSpPr>
            <p:nvPr/>
          </p:nvSpPr>
          <p:spPr bwMode="auto">
            <a:xfrm>
              <a:off x="4386" y="3376"/>
              <a:ext cx="120" cy="12"/>
            </a:xfrm>
            <a:prstGeom prst="rect">
              <a:avLst/>
            </a:prstGeom>
            <a:solidFill>
              <a:srgbClr val="00804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74" name="Freeform 258"/>
            <p:cNvSpPr>
              <a:spLocks/>
            </p:cNvSpPr>
            <p:nvPr/>
          </p:nvSpPr>
          <p:spPr bwMode="auto">
            <a:xfrm>
              <a:off x="4419" y="3394"/>
              <a:ext cx="55" cy="55"/>
            </a:xfrm>
            <a:custGeom>
              <a:avLst/>
              <a:gdLst>
                <a:gd name="T0" fmla="*/ 23 w 55"/>
                <a:gd name="T1" fmla="*/ 7 h 55"/>
                <a:gd name="T2" fmla="*/ 23 w 55"/>
                <a:gd name="T3" fmla="*/ 20 h 55"/>
                <a:gd name="T4" fmla="*/ 20 w 55"/>
                <a:gd name="T5" fmla="*/ 20 h 55"/>
                <a:gd name="T6" fmla="*/ 20 w 55"/>
                <a:gd name="T7" fmla="*/ 31 h 55"/>
                <a:gd name="T8" fmla="*/ 11 w 55"/>
                <a:gd name="T9" fmla="*/ 31 h 55"/>
                <a:gd name="T10" fmla="*/ 11 w 55"/>
                <a:gd name="T11" fmla="*/ 41 h 55"/>
                <a:gd name="T12" fmla="*/ 0 w 55"/>
                <a:gd name="T13" fmla="*/ 41 h 55"/>
                <a:gd name="T14" fmla="*/ 0 w 55"/>
                <a:gd name="T15" fmla="*/ 54 h 55"/>
                <a:gd name="T16" fmla="*/ 54 w 55"/>
                <a:gd name="T17" fmla="*/ 54 h 55"/>
                <a:gd name="T18" fmla="*/ 54 w 55"/>
                <a:gd name="T19" fmla="*/ 41 h 55"/>
                <a:gd name="T20" fmla="*/ 43 w 55"/>
                <a:gd name="T21" fmla="*/ 41 h 55"/>
                <a:gd name="T22" fmla="*/ 43 w 55"/>
                <a:gd name="T23" fmla="*/ 31 h 55"/>
                <a:gd name="T24" fmla="*/ 33 w 55"/>
                <a:gd name="T25" fmla="*/ 31 h 55"/>
                <a:gd name="T26" fmla="*/ 33 w 55"/>
                <a:gd name="T27" fmla="*/ 20 h 55"/>
                <a:gd name="T28" fmla="*/ 29 w 55"/>
                <a:gd name="T29" fmla="*/ 20 h 55"/>
                <a:gd name="T30" fmla="*/ 29 w 55"/>
                <a:gd name="T31" fmla="*/ 7 h 55"/>
                <a:gd name="T32" fmla="*/ 28 w 55"/>
                <a:gd name="T33" fmla="*/ 4 h 55"/>
                <a:gd name="T34" fmla="*/ 29 w 55"/>
                <a:gd name="T35" fmla="*/ 3 h 55"/>
                <a:gd name="T36" fmla="*/ 29 w 55"/>
                <a:gd name="T37" fmla="*/ 0 h 55"/>
                <a:gd name="T38" fmla="*/ 23 w 55"/>
                <a:gd name="T39" fmla="*/ 0 h 55"/>
                <a:gd name="T40" fmla="*/ 23 w 55"/>
                <a:gd name="T41" fmla="*/ 3 h 55"/>
                <a:gd name="T42" fmla="*/ 24 w 55"/>
                <a:gd name="T43" fmla="*/ 5 h 55"/>
                <a:gd name="T44" fmla="*/ 23 w 55"/>
                <a:gd name="T45" fmla="*/ 7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55">
                  <a:moveTo>
                    <a:pt x="23" y="7"/>
                  </a:moveTo>
                  <a:lnTo>
                    <a:pt x="23" y="20"/>
                  </a:lnTo>
                  <a:lnTo>
                    <a:pt x="20" y="20"/>
                  </a:lnTo>
                  <a:lnTo>
                    <a:pt x="20" y="31"/>
                  </a:lnTo>
                  <a:lnTo>
                    <a:pt x="11" y="31"/>
                  </a:lnTo>
                  <a:lnTo>
                    <a:pt x="11" y="41"/>
                  </a:lnTo>
                  <a:lnTo>
                    <a:pt x="0" y="41"/>
                  </a:lnTo>
                  <a:lnTo>
                    <a:pt x="0" y="54"/>
                  </a:lnTo>
                  <a:lnTo>
                    <a:pt x="54" y="54"/>
                  </a:lnTo>
                  <a:lnTo>
                    <a:pt x="54" y="41"/>
                  </a:lnTo>
                  <a:lnTo>
                    <a:pt x="43" y="41"/>
                  </a:lnTo>
                  <a:lnTo>
                    <a:pt x="43" y="31"/>
                  </a:lnTo>
                  <a:lnTo>
                    <a:pt x="33" y="31"/>
                  </a:lnTo>
                  <a:lnTo>
                    <a:pt x="33" y="20"/>
                  </a:lnTo>
                  <a:lnTo>
                    <a:pt x="29" y="20"/>
                  </a:lnTo>
                  <a:lnTo>
                    <a:pt x="29" y="7"/>
                  </a:lnTo>
                  <a:lnTo>
                    <a:pt x="28" y="4"/>
                  </a:lnTo>
                  <a:lnTo>
                    <a:pt x="29" y="3"/>
                  </a:lnTo>
                  <a:lnTo>
                    <a:pt x="29" y="0"/>
                  </a:lnTo>
                  <a:lnTo>
                    <a:pt x="23" y="0"/>
                  </a:lnTo>
                  <a:lnTo>
                    <a:pt x="23" y="3"/>
                  </a:lnTo>
                  <a:lnTo>
                    <a:pt x="24" y="5"/>
                  </a:lnTo>
                  <a:lnTo>
                    <a:pt x="23" y="7"/>
                  </a:lnTo>
                </a:path>
              </a:pathLst>
            </a:custGeom>
            <a:solidFill>
              <a:srgbClr val="96C137"/>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5" name="Freeform 259"/>
            <p:cNvSpPr>
              <a:spLocks/>
            </p:cNvSpPr>
            <p:nvPr/>
          </p:nvSpPr>
          <p:spPr bwMode="auto">
            <a:xfrm>
              <a:off x="4419" y="3393"/>
              <a:ext cx="51" cy="22"/>
            </a:xfrm>
            <a:custGeom>
              <a:avLst/>
              <a:gdLst>
                <a:gd name="T0" fmla="*/ 0 w 51"/>
                <a:gd name="T1" fmla="*/ 0 h 22"/>
                <a:gd name="T2" fmla="*/ 1 w 51"/>
                <a:gd name="T3" fmla="*/ 0 h 22"/>
                <a:gd name="T4" fmla="*/ 9 w 51"/>
                <a:gd name="T5" fmla="*/ 0 h 22"/>
                <a:gd name="T6" fmla="*/ 9 w 51"/>
                <a:gd name="T7" fmla="*/ 8 h 22"/>
                <a:gd name="T8" fmla="*/ 14 w 51"/>
                <a:gd name="T9" fmla="*/ 8 h 22"/>
                <a:gd name="T10" fmla="*/ 14 w 51"/>
                <a:gd name="T11" fmla="*/ 11 h 22"/>
                <a:gd name="T12" fmla="*/ 9 w 51"/>
                <a:gd name="T13" fmla="*/ 11 h 22"/>
                <a:gd name="T14" fmla="*/ 9 w 51"/>
                <a:gd name="T15" fmla="*/ 19 h 22"/>
                <a:gd name="T16" fmla="*/ 14 w 51"/>
                <a:gd name="T17" fmla="*/ 19 h 22"/>
                <a:gd name="T18" fmla="*/ 14 w 51"/>
                <a:gd name="T19" fmla="*/ 21 h 22"/>
                <a:gd name="T20" fmla="*/ 34 w 51"/>
                <a:gd name="T21" fmla="*/ 21 h 22"/>
                <a:gd name="T22" fmla="*/ 34 w 51"/>
                <a:gd name="T23" fmla="*/ 18 h 22"/>
                <a:gd name="T24" fmla="*/ 40 w 51"/>
                <a:gd name="T25" fmla="*/ 18 h 22"/>
                <a:gd name="T26" fmla="*/ 40 w 51"/>
                <a:gd name="T27" fmla="*/ 10 h 22"/>
                <a:gd name="T28" fmla="*/ 33 w 51"/>
                <a:gd name="T29" fmla="*/ 10 h 22"/>
                <a:gd name="T30" fmla="*/ 33 w 51"/>
                <a:gd name="T31" fmla="*/ 8 h 22"/>
                <a:gd name="T32" fmla="*/ 40 w 51"/>
                <a:gd name="T33" fmla="*/ 8 h 22"/>
                <a:gd name="T34" fmla="*/ 40 w 51"/>
                <a:gd name="T35" fmla="*/ 0 h 22"/>
                <a:gd name="T36" fmla="*/ 48 w 51"/>
                <a:gd name="T37" fmla="*/ 0 h 22"/>
                <a:gd name="T38" fmla="*/ 50 w 51"/>
                <a:gd name="T39" fmla="*/ 0 h 22"/>
                <a:gd name="T40" fmla="*/ 0 w 51"/>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2">
                  <a:moveTo>
                    <a:pt x="0" y="0"/>
                  </a:moveTo>
                  <a:lnTo>
                    <a:pt x="1" y="0"/>
                  </a:lnTo>
                  <a:lnTo>
                    <a:pt x="9" y="0"/>
                  </a:lnTo>
                  <a:lnTo>
                    <a:pt x="9" y="8"/>
                  </a:lnTo>
                  <a:lnTo>
                    <a:pt x="14" y="8"/>
                  </a:lnTo>
                  <a:lnTo>
                    <a:pt x="14" y="11"/>
                  </a:lnTo>
                  <a:lnTo>
                    <a:pt x="9" y="11"/>
                  </a:lnTo>
                  <a:lnTo>
                    <a:pt x="9" y="19"/>
                  </a:lnTo>
                  <a:lnTo>
                    <a:pt x="14" y="19"/>
                  </a:lnTo>
                  <a:lnTo>
                    <a:pt x="14" y="21"/>
                  </a:lnTo>
                  <a:lnTo>
                    <a:pt x="34" y="21"/>
                  </a:lnTo>
                  <a:lnTo>
                    <a:pt x="34" y="18"/>
                  </a:lnTo>
                  <a:lnTo>
                    <a:pt x="40" y="18"/>
                  </a:lnTo>
                  <a:lnTo>
                    <a:pt x="40" y="10"/>
                  </a:lnTo>
                  <a:lnTo>
                    <a:pt x="33" y="10"/>
                  </a:lnTo>
                  <a:lnTo>
                    <a:pt x="33" y="8"/>
                  </a:lnTo>
                  <a:lnTo>
                    <a:pt x="40" y="8"/>
                  </a:lnTo>
                  <a:lnTo>
                    <a:pt x="40" y="0"/>
                  </a:lnTo>
                  <a:lnTo>
                    <a:pt x="48" y="0"/>
                  </a:lnTo>
                  <a:lnTo>
                    <a:pt x="50" y="0"/>
                  </a:lnTo>
                  <a:lnTo>
                    <a:pt x="0" y="0"/>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6" name="Rectangle 260"/>
            <p:cNvSpPr>
              <a:spLocks noChangeArrowheads="1"/>
            </p:cNvSpPr>
            <p:nvPr/>
          </p:nvSpPr>
          <p:spPr bwMode="auto">
            <a:xfrm>
              <a:off x="4407" y="3451"/>
              <a:ext cx="75" cy="13"/>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77" name="Rectangle 261"/>
            <p:cNvSpPr>
              <a:spLocks noChangeArrowheads="1"/>
            </p:cNvSpPr>
            <p:nvPr/>
          </p:nvSpPr>
          <p:spPr bwMode="auto">
            <a:xfrm>
              <a:off x="4407" y="3467"/>
              <a:ext cx="75" cy="11"/>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78" name="Freeform 262"/>
            <p:cNvSpPr>
              <a:spLocks/>
            </p:cNvSpPr>
            <p:nvPr/>
          </p:nvSpPr>
          <p:spPr bwMode="auto">
            <a:xfrm>
              <a:off x="4469" y="3456"/>
              <a:ext cx="25" cy="21"/>
            </a:xfrm>
            <a:custGeom>
              <a:avLst/>
              <a:gdLst>
                <a:gd name="T0" fmla="*/ 3 w 25"/>
                <a:gd name="T1" fmla="*/ 0 h 21"/>
                <a:gd name="T2" fmla="*/ 3 w 25"/>
                <a:gd name="T3" fmla="*/ 12 h 21"/>
                <a:gd name="T4" fmla="*/ 0 w 25"/>
                <a:gd name="T5" fmla="*/ 12 h 21"/>
                <a:gd name="T6" fmla="*/ 0 w 25"/>
                <a:gd name="T7" fmla="*/ 17 h 21"/>
                <a:gd name="T8" fmla="*/ 5 w 25"/>
                <a:gd name="T9" fmla="*/ 17 h 21"/>
                <a:gd name="T10" fmla="*/ 5 w 25"/>
                <a:gd name="T11" fmla="*/ 20 h 21"/>
                <a:gd name="T12" fmla="*/ 18 w 25"/>
                <a:gd name="T13" fmla="*/ 20 h 21"/>
                <a:gd name="T14" fmla="*/ 18 w 25"/>
                <a:gd name="T15" fmla="*/ 17 h 21"/>
                <a:gd name="T16" fmla="*/ 24 w 25"/>
                <a:gd name="T17" fmla="*/ 17 h 21"/>
                <a:gd name="T18" fmla="*/ 24 w 25"/>
                <a:gd name="T19" fmla="*/ 12 h 21"/>
                <a:gd name="T20" fmla="*/ 18 w 25"/>
                <a:gd name="T21" fmla="*/ 12 h 21"/>
                <a:gd name="T22" fmla="*/ 18 w 25"/>
                <a:gd name="T23" fmla="*/ 0 h 21"/>
                <a:gd name="T24" fmla="*/ 3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5" y="17"/>
                  </a:lnTo>
                  <a:lnTo>
                    <a:pt x="5"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79" name="Freeform 263"/>
            <p:cNvSpPr>
              <a:spLocks/>
            </p:cNvSpPr>
            <p:nvPr/>
          </p:nvSpPr>
          <p:spPr bwMode="auto">
            <a:xfrm>
              <a:off x="4402" y="3456"/>
              <a:ext cx="25" cy="21"/>
            </a:xfrm>
            <a:custGeom>
              <a:avLst/>
              <a:gdLst>
                <a:gd name="T0" fmla="*/ 3 w 25"/>
                <a:gd name="T1" fmla="*/ 0 h 21"/>
                <a:gd name="T2" fmla="*/ 3 w 25"/>
                <a:gd name="T3" fmla="*/ 12 h 21"/>
                <a:gd name="T4" fmla="*/ 0 w 25"/>
                <a:gd name="T5" fmla="*/ 12 h 21"/>
                <a:gd name="T6" fmla="*/ 0 w 25"/>
                <a:gd name="T7" fmla="*/ 17 h 21"/>
                <a:gd name="T8" fmla="*/ 4 w 25"/>
                <a:gd name="T9" fmla="*/ 17 h 21"/>
                <a:gd name="T10" fmla="*/ 4 w 25"/>
                <a:gd name="T11" fmla="*/ 20 h 21"/>
                <a:gd name="T12" fmla="*/ 18 w 25"/>
                <a:gd name="T13" fmla="*/ 20 h 21"/>
                <a:gd name="T14" fmla="*/ 18 w 25"/>
                <a:gd name="T15" fmla="*/ 17 h 21"/>
                <a:gd name="T16" fmla="*/ 24 w 25"/>
                <a:gd name="T17" fmla="*/ 17 h 21"/>
                <a:gd name="T18" fmla="*/ 24 w 25"/>
                <a:gd name="T19" fmla="*/ 12 h 21"/>
                <a:gd name="T20" fmla="*/ 18 w 25"/>
                <a:gd name="T21" fmla="*/ 12 h 21"/>
                <a:gd name="T22" fmla="*/ 18 w 25"/>
                <a:gd name="T23" fmla="*/ 0 h 21"/>
                <a:gd name="T24" fmla="*/ 3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4" y="17"/>
                  </a:lnTo>
                  <a:lnTo>
                    <a:pt x="4"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0" name="Freeform 264"/>
            <p:cNvSpPr>
              <a:spLocks/>
            </p:cNvSpPr>
            <p:nvPr/>
          </p:nvSpPr>
          <p:spPr bwMode="auto">
            <a:xfrm>
              <a:off x="4419" y="3446"/>
              <a:ext cx="55" cy="22"/>
            </a:xfrm>
            <a:custGeom>
              <a:avLst/>
              <a:gdLst>
                <a:gd name="T0" fmla="*/ 0 w 55"/>
                <a:gd name="T1" fmla="*/ 0 h 22"/>
                <a:gd name="T2" fmla="*/ 0 w 55"/>
                <a:gd name="T3" fmla="*/ 21 h 22"/>
                <a:gd name="T4" fmla="*/ 54 w 55"/>
                <a:gd name="T5" fmla="*/ 21 h 22"/>
                <a:gd name="T6" fmla="*/ 54 w 55"/>
                <a:gd name="T7" fmla="*/ 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2">
                  <a:moveTo>
                    <a:pt x="0" y="0"/>
                  </a:moveTo>
                  <a:lnTo>
                    <a:pt x="0" y="21"/>
                  </a:lnTo>
                  <a:lnTo>
                    <a:pt x="54" y="21"/>
                  </a:lnTo>
                  <a:lnTo>
                    <a:pt x="54"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1" name="Freeform 265"/>
            <p:cNvSpPr>
              <a:spLocks/>
            </p:cNvSpPr>
            <p:nvPr/>
          </p:nvSpPr>
          <p:spPr bwMode="auto">
            <a:xfrm>
              <a:off x="4407" y="3468"/>
              <a:ext cx="80" cy="21"/>
            </a:xfrm>
            <a:custGeom>
              <a:avLst/>
              <a:gdLst>
                <a:gd name="T0" fmla="*/ 1 w 80"/>
                <a:gd name="T1" fmla="*/ 0 h 21"/>
                <a:gd name="T2" fmla="*/ 75 w 80"/>
                <a:gd name="T3" fmla="*/ 0 h 21"/>
                <a:gd name="T4" fmla="*/ 79 w 80"/>
                <a:gd name="T5" fmla="*/ 20 h 21"/>
                <a:gd name="T6" fmla="*/ 0 w 80"/>
                <a:gd name="T7" fmla="*/ 20 h 21"/>
                <a:gd name="T8" fmla="*/ 1 w 8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1">
                  <a:moveTo>
                    <a:pt x="1" y="0"/>
                  </a:moveTo>
                  <a:lnTo>
                    <a:pt x="75" y="0"/>
                  </a:lnTo>
                  <a:lnTo>
                    <a:pt x="79" y="20"/>
                  </a:lnTo>
                  <a:lnTo>
                    <a:pt x="0" y="20"/>
                  </a:lnTo>
                  <a:lnTo>
                    <a:pt x="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727" name="Freeform 268"/>
          <p:cNvSpPr>
            <a:spLocks/>
          </p:cNvSpPr>
          <p:nvPr/>
        </p:nvSpPr>
        <p:spPr bwMode="auto">
          <a:xfrm>
            <a:off x="3575050" y="1925638"/>
            <a:ext cx="207963" cy="3255962"/>
          </a:xfrm>
          <a:custGeom>
            <a:avLst/>
            <a:gdLst>
              <a:gd name="T0" fmla="*/ 0 w 131"/>
              <a:gd name="T1" fmla="*/ 0 h 2051"/>
              <a:gd name="T2" fmla="*/ 2147483646 w 131"/>
              <a:gd name="T3" fmla="*/ 2147483646 h 2051"/>
              <a:gd name="T4" fmla="*/ 0 60000 65536"/>
              <a:gd name="T5" fmla="*/ 0 60000 65536"/>
            </a:gdLst>
            <a:ahLst/>
            <a:cxnLst>
              <a:cxn ang="T4">
                <a:pos x="T0" y="T1"/>
              </a:cxn>
              <a:cxn ang="T5">
                <a:pos x="T2" y="T3"/>
              </a:cxn>
            </a:cxnLst>
            <a:rect l="0" t="0" r="r" b="b"/>
            <a:pathLst>
              <a:path w="131" h="2051">
                <a:moveTo>
                  <a:pt x="0" y="0"/>
                </a:moveTo>
                <a:lnTo>
                  <a:pt x="131" y="2051"/>
                </a:lnTo>
              </a:path>
            </a:pathLst>
          </a:custGeom>
          <a:noFill/>
          <a:ln w="3175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28" name="Freeform 269"/>
          <p:cNvSpPr>
            <a:spLocks/>
          </p:cNvSpPr>
          <p:nvPr/>
        </p:nvSpPr>
        <p:spPr bwMode="auto">
          <a:xfrm>
            <a:off x="928688" y="3422650"/>
            <a:ext cx="2133600" cy="1495425"/>
          </a:xfrm>
          <a:custGeom>
            <a:avLst/>
            <a:gdLst>
              <a:gd name="T0" fmla="*/ 0 w 1344"/>
              <a:gd name="T1" fmla="*/ 0 h 942"/>
              <a:gd name="T2" fmla="*/ 2147483646 w 1344"/>
              <a:gd name="T3" fmla="*/ 2147483646 h 942"/>
              <a:gd name="T4" fmla="*/ 0 60000 65536"/>
              <a:gd name="T5" fmla="*/ 0 60000 65536"/>
            </a:gdLst>
            <a:ahLst/>
            <a:cxnLst>
              <a:cxn ang="T4">
                <a:pos x="T0" y="T1"/>
              </a:cxn>
              <a:cxn ang="T5">
                <a:pos x="T2" y="T3"/>
              </a:cxn>
            </a:cxnLst>
            <a:rect l="0" t="0" r="r" b="b"/>
            <a:pathLst>
              <a:path w="1344" h="942">
                <a:moveTo>
                  <a:pt x="0" y="0"/>
                </a:moveTo>
                <a:lnTo>
                  <a:pt x="1344" y="942"/>
                </a:lnTo>
              </a:path>
            </a:pathLst>
          </a:custGeom>
          <a:noFill/>
          <a:ln w="317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29" name="Rectangle 270"/>
          <p:cNvSpPr>
            <a:spLocks noChangeArrowheads="1"/>
          </p:cNvSpPr>
          <p:nvPr/>
        </p:nvSpPr>
        <p:spPr bwMode="auto">
          <a:xfrm>
            <a:off x="1854200" y="3656013"/>
            <a:ext cx="1144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62" tIns="39688" rIns="80962" bIns="39688">
            <a:spAutoFit/>
          </a:bodyPr>
          <a:lstStyle>
            <a:lvl1pPr defTabSz="59055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5905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59055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59055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59055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i="1">
                <a:solidFill>
                  <a:srgbClr val="FF0000"/>
                </a:solidFill>
                <a:latin typeface="Arial" panose="020B0604020202020204" pitchFamily="34" charset="0"/>
              </a:rPr>
              <a:t>Segnale coperto</a:t>
            </a:r>
          </a:p>
        </p:txBody>
      </p:sp>
      <p:sp>
        <p:nvSpPr>
          <p:cNvPr id="30730" name="Rectangle 271"/>
          <p:cNvSpPr>
            <a:spLocks noChangeArrowheads="1"/>
          </p:cNvSpPr>
          <p:nvPr/>
        </p:nvSpPr>
        <p:spPr bwMode="auto">
          <a:xfrm>
            <a:off x="3503613" y="2554288"/>
            <a:ext cx="11445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62" tIns="39688" rIns="80962" bIns="39688">
            <a:spAutoFit/>
          </a:bodyPr>
          <a:lstStyle>
            <a:lvl1pPr defTabSz="59055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5905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59055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59055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59055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i="1">
                <a:solidFill>
                  <a:srgbClr val="FF0000"/>
                </a:solidFill>
                <a:latin typeface="Arial" panose="020B0604020202020204" pitchFamily="34" charset="0"/>
              </a:rPr>
              <a:t>Segnale libero</a:t>
            </a:r>
          </a:p>
        </p:txBody>
      </p:sp>
      <p:sp>
        <p:nvSpPr>
          <p:cNvPr id="30731" name="Rectangle 273"/>
          <p:cNvSpPr>
            <a:spLocks noChangeArrowheads="1"/>
          </p:cNvSpPr>
          <p:nvPr/>
        </p:nvSpPr>
        <p:spPr bwMode="auto">
          <a:xfrm>
            <a:off x="406400" y="242888"/>
            <a:ext cx="33258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Quindi Cosa evitare...</a:t>
            </a:r>
          </a:p>
        </p:txBody>
      </p:sp>
      <p:sp>
        <p:nvSpPr>
          <p:cNvPr id="30732" name="Freeform 274"/>
          <p:cNvSpPr>
            <a:spLocks/>
          </p:cNvSpPr>
          <p:nvPr/>
        </p:nvSpPr>
        <p:spPr bwMode="auto">
          <a:xfrm>
            <a:off x="4435475" y="1766888"/>
            <a:ext cx="2073275" cy="2763837"/>
          </a:xfrm>
          <a:custGeom>
            <a:avLst/>
            <a:gdLst>
              <a:gd name="T0" fmla="*/ 2147483646 w 1632"/>
              <a:gd name="T1" fmla="*/ 0 h 2164"/>
              <a:gd name="T2" fmla="*/ 0 w 1632"/>
              <a:gd name="T3" fmla="*/ 2147483646 h 2164"/>
              <a:gd name="T4" fmla="*/ 0 60000 65536"/>
              <a:gd name="T5" fmla="*/ 0 60000 65536"/>
            </a:gdLst>
            <a:ahLst/>
            <a:cxnLst>
              <a:cxn ang="T4">
                <a:pos x="T0" y="T1"/>
              </a:cxn>
              <a:cxn ang="T5">
                <a:pos x="T2" y="T3"/>
              </a:cxn>
            </a:cxnLst>
            <a:rect l="0" t="0" r="r" b="b"/>
            <a:pathLst>
              <a:path w="1632" h="2164">
                <a:moveTo>
                  <a:pt x="1632" y="0"/>
                </a:moveTo>
                <a:lnTo>
                  <a:pt x="0" y="2164"/>
                </a:lnTo>
              </a:path>
            </a:pathLst>
          </a:custGeom>
          <a:noFill/>
          <a:ln w="28575" cmpd="sng">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33" name="AutoShape 275"/>
          <p:cNvSpPr>
            <a:spLocks noChangeArrowheads="1"/>
          </p:cNvSpPr>
          <p:nvPr/>
        </p:nvSpPr>
        <p:spPr bwMode="auto">
          <a:xfrm>
            <a:off x="5105400" y="4495800"/>
            <a:ext cx="152400" cy="9906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4" name="AutoShape 276"/>
          <p:cNvSpPr>
            <a:spLocks noChangeArrowheads="1"/>
          </p:cNvSpPr>
          <p:nvPr/>
        </p:nvSpPr>
        <p:spPr bwMode="auto">
          <a:xfrm>
            <a:off x="4800600" y="4343400"/>
            <a:ext cx="152400" cy="12954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5" name="AutoShape 277"/>
          <p:cNvSpPr>
            <a:spLocks noChangeArrowheads="1"/>
          </p:cNvSpPr>
          <p:nvPr/>
        </p:nvSpPr>
        <p:spPr bwMode="auto">
          <a:xfrm>
            <a:off x="5791200" y="4800600"/>
            <a:ext cx="76200" cy="3810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6" name="AutoShape 278"/>
          <p:cNvSpPr>
            <a:spLocks noChangeArrowheads="1"/>
          </p:cNvSpPr>
          <p:nvPr/>
        </p:nvSpPr>
        <p:spPr bwMode="auto">
          <a:xfrm>
            <a:off x="5638800" y="4724400"/>
            <a:ext cx="76200" cy="5334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7" name="AutoShape 279"/>
          <p:cNvSpPr>
            <a:spLocks noChangeArrowheads="1"/>
          </p:cNvSpPr>
          <p:nvPr/>
        </p:nvSpPr>
        <p:spPr bwMode="auto">
          <a:xfrm>
            <a:off x="4495800" y="4191000"/>
            <a:ext cx="152400" cy="15240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8" name="AutoShape 280"/>
          <p:cNvSpPr>
            <a:spLocks noChangeArrowheads="1"/>
          </p:cNvSpPr>
          <p:nvPr/>
        </p:nvSpPr>
        <p:spPr bwMode="auto">
          <a:xfrm>
            <a:off x="4114800" y="4038600"/>
            <a:ext cx="152400" cy="18288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39" name="Rectangle 281"/>
          <p:cNvSpPr>
            <a:spLocks noChangeArrowheads="1"/>
          </p:cNvSpPr>
          <p:nvPr/>
        </p:nvSpPr>
        <p:spPr bwMode="auto">
          <a:xfrm>
            <a:off x="5943600" y="4495800"/>
            <a:ext cx="2362200" cy="865188"/>
          </a:xfrm>
          <a:prstGeom prst="rect">
            <a:avLst/>
          </a:prstGeom>
          <a:solidFill>
            <a:schemeClr val="folHlink"/>
          </a:solidFill>
          <a:ln w="12700">
            <a:solidFill>
              <a:schemeClr val="tx1"/>
            </a:solidFill>
            <a:miter lim="800000"/>
            <a:headEnd/>
            <a:tailEnd/>
          </a:ln>
          <a:effectLst>
            <a:outerShdw dist="107763" dir="2700000" algn="ctr" rotWithShape="0">
              <a:schemeClr val="tx1"/>
            </a:outerShdw>
          </a:effec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40" name="Rectangle 282"/>
          <p:cNvSpPr>
            <a:spLocks noChangeArrowheads="1"/>
          </p:cNvSpPr>
          <p:nvPr/>
        </p:nvSpPr>
        <p:spPr bwMode="auto">
          <a:xfrm>
            <a:off x="6019800" y="4648200"/>
            <a:ext cx="2209800" cy="5635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175" indent="-317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810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1400" b="1" i="1">
                <a:solidFill>
                  <a:srgbClr val="000099"/>
                </a:solidFill>
                <a:latin typeface="Arial" panose="020B0604020202020204" pitchFamily="34" charset="0"/>
              </a:rPr>
              <a:t>Interferenze elettrom.:</a:t>
            </a:r>
          </a:p>
          <a:p>
            <a:pPr>
              <a:buClrTx/>
              <a:buSzTx/>
              <a:buFontTx/>
              <a:buNone/>
            </a:pPr>
            <a:r>
              <a:rPr lang="it-IT" altLang="en-US" sz="1400" b="1" i="1">
                <a:solidFill>
                  <a:srgbClr val="000099"/>
                </a:solidFill>
                <a:latin typeface="Arial" panose="020B0604020202020204" pitchFamily="34" charset="0"/>
              </a:rPr>
              <a:t>Radio, Elettrodotti, ecc</a:t>
            </a:r>
          </a:p>
        </p:txBody>
      </p:sp>
      <p:sp>
        <p:nvSpPr>
          <p:cNvPr id="30741" name="AutoShape 283"/>
          <p:cNvSpPr>
            <a:spLocks noChangeArrowheads="1"/>
          </p:cNvSpPr>
          <p:nvPr/>
        </p:nvSpPr>
        <p:spPr bwMode="auto">
          <a:xfrm>
            <a:off x="5410200" y="4648200"/>
            <a:ext cx="76200" cy="6858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0742" name="Rectangle 284"/>
          <p:cNvSpPr>
            <a:spLocks noChangeArrowheads="1"/>
          </p:cNvSpPr>
          <p:nvPr/>
        </p:nvSpPr>
        <p:spPr bwMode="auto">
          <a:xfrm>
            <a:off x="163513" y="890588"/>
            <a:ext cx="42576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175" indent="-317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810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1600" b="1" i="1">
                <a:solidFill>
                  <a:srgbClr val="000099"/>
                </a:solidFill>
                <a:latin typeface="Arial" panose="020B0604020202020204" pitchFamily="34" charset="0"/>
              </a:rPr>
              <a:t>- </a:t>
            </a:r>
            <a:r>
              <a:rPr lang="it-IT" altLang="en-US" sz="2000" b="1" i="1">
                <a:solidFill>
                  <a:srgbClr val="000099"/>
                </a:solidFill>
                <a:latin typeface="Arial" panose="020B0604020202020204" pitchFamily="34" charset="0"/>
              </a:rPr>
              <a:t>Interferenze elettromagnetiche</a:t>
            </a:r>
          </a:p>
          <a:p>
            <a:pPr>
              <a:buClrTx/>
              <a:buSzTx/>
              <a:buFontTx/>
              <a:buNone/>
            </a:pPr>
            <a:r>
              <a:rPr lang="it-IT" altLang="en-US" sz="2000" b="1" i="1">
                <a:solidFill>
                  <a:srgbClr val="000099"/>
                </a:solidFill>
                <a:latin typeface="Arial" panose="020B0604020202020204" pitchFamily="34" charset="0"/>
              </a:rPr>
              <a:t>- Multipath</a:t>
            </a:r>
          </a:p>
          <a:p>
            <a:pPr>
              <a:buClrTx/>
              <a:buSzTx/>
              <a:buFontTx/>
              <a:buNone/>
            </a:pPr>
            <a:r>
              <a:rPr lang="it-IT" altLang="en-US" sz="2000" b="1" i="1">
                <a:solidFill>
                  <a:srgbClr val="000099"/>
                </a:solidFill>
                <a:latin typeface="Arial" panose="020B0604020202020204" pitchFamily="34" charset="0"/>
              </a:rPr>
              <a:t>- Satelliti sotto i 15°</a:t>
            </a:r>
          </a:p>
          <a:p>
            <a:pPr>
              <a:buClrTx/>
              <a:buSzTx/>
              <a:buFontTx/>
              <a:buNone/>
            </a:pPr>
            <a:r>
              <a:rPr lang="it-IT" altLang="en-US" sz="2000" b="1" i="1">
                <a:solidFill>
                  <a:srgbClr val="000099"/>
                </a:solidFill>
                <a:latin typeface="Arial" panose="020B0604020202020204" pitchFamily="34" charset="0"/>
              </a:rPr>
              <a:t>- Ostacoli sopra i 15°</a:t>
            </a:r>
          </a:p>
        </p:txBody>
      </p:sp>
      <p:sp>
        <p:nvSpPr>
          <p:cNvPr id="30743" name="Rectangle 285"/>
          <p:cNvSpPr>
            <a:spLocks noChangeArrowheads="1"/>
          </p:cNvSpPr>
          <p:nvPr/>
        </p:nvSpPr>
        <p:spPr bwMode="auto">
          <a:xfrm>
            <a:off x="5229225" y="3324225"/>
            <a:ext cx="12668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62" tIns="39688" rIns="80962" bIns="39688">
            <a:spAutoFit/>
          </a:bodyPr>
          <a:lstStyle>
            <a:lvl1pPr defTabSz="59055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5905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59055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59055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59055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590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latin typeface="Arial" panose="020B0604020202020204" pitchFamily="34" charset="0"/>
              </a:rPr>
              <a:t>Segnale</a:t>
            </a:r>
            <a:r>
              <a:rPr lang="it-IT" altLang="en-US" sz="1200" b="1">
                <a:solidFill>
                  <a:srgbClr val="FF0000"/>
                </a:solidFill>
                <a:latin typeface="Arial" panose="020B0604020202020204" pitchFamily="34" charset="0"/>
              </a:rPr>
              <a:t> </a:t>
            </a:r>
            <a:r>
              <a:rPr lang="it-IT" altLang="en-US" sz="1600" b="1">
                <a:solidFill>
                  <a:srgbClr val="FF0000"/>
                </a:solidFill>
                <a:latin typeface="Arial" panose="020B0604020202020204" pitchFamily="34" charset="0"/>
              </a:rPr>
              <a:t>disturbato</a:t>
            </a:r>
          </a:p>
        </p:txBody>
      </p:sp>
      <p:pic>
        <p:nvPicPr>
          <p:cNvPr id="30744"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9256">
            <a:off x="6172200" y="1506538"/>
            <a:ext cx="12239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00000">
            <a:off x="111920" y="3113881"/>
            <a:ext cx="12239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
            <a:off x="2894013" y="1620838"/>
            <a:ext cx="12239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47" name="Gruppo 1"/>
          <p:cNvGrpSpPr>
            <a:grpSpLocks/>
          </p:cNvGrpSpPr>
          <p:nvPr/>
        </p:nvGrpSpPr>
        <p:grpSpPr bwMode="auto">
          <a:xfrm>
            <a:off x="1255713" y="4184650"/>
            <a:ext cx="2228850" cy="1931988"/>
            <a:chOff x="1255507" y="4184651"/>
            <a:chExt cx="2229056" cy="1931633"/>
          </a:xfrm>
        </p:grpSpPr>
        <p:pic>
          <p:nvPicPr>
            <p:cNvPr id="30748" name="Immagin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4563" y="4184651"/>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Immagin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213" y="4448176"/>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Immagin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5507" y="4761266"/>
              <a:ext cx="1080000" cy="13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26"/>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2771" name="Rectangle 1027"/>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2772" name="Rectangle 1029"/>
          <p:cNvSpPr>
            <a:spLocks noChangeArrowheads="1"/>
          </p:cNvSpPr>
          <p:nvPr/>
        </p:nvSpPr>
        <p:spPr bwMode="auto">
          <a:xfrm>
            <a:off x="457200" y="625475"/>
            <a:ext cx="2746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dirty="0" smtClean="0">
                <a:solidFill>
                  <a:srgbClr val="FF0000"/>
                </a:solidFill>
                <a:latin typeface="Arial" panose="020B0604020202020204" pitchFamily="34" charset="0"/>
              </a:rPr>
              <a:t>…. le </a:t>
            </a:r>
            <a:r>
              <a:rPr lang="it-IT" altLang="en-US" sz="2400" b="1" i="1" dirty="0">
                <a:solidFill>
                  <a:srgbClr val="FF0000"/>
                </a:solidFill>
                <a:latin typeface="Arial" panose="020B0604020202020204" pitchFamily="34" charset="0"/>
              </a:rPr>
              <a:t>soluzioni </a:t>
            </a:r>
          </a:p>
        </p:txBody>
      </p:sp>
      <p:sp>
        <p:nvSpPr>
          <p:cNvPr id="377863" name="Rectangle 1031"/>
          <p:cNvSpPr>
            <a:spLocks noChangeArrowheads="1"/>
          </p:cNvSpPr>
          <p:nvPr/>
        </p:nvSpPr>
        <p:spPr bwMode="auto">
          <a:xfrm>
            <a:off x="652463" y="4373563"/>
            <a:ext cx="8301037" cy="2120900"/>
          </a:xfrm>
          <a:prstGeom prst="rect">
            <a:avLst/>
          </a:prstGeom>
          <a:noFill/>
          <a:ln>
            <a:noFill/>
          </a:ln>
          <a:effectLst/>
        </p:spPr>
        <p:txBody>
          <a:bodyPr lIns="90488" tIns="44450" rIns="90488" bIns="44450">
            <a:spAutoFit/>
          </a:bodyPr>
          <a:lstStyle>
            <a:lvl1pPr marL="3175" indent="-3175" defTabSz="1042988" eaLnBrk="0" hangingPunct="0">
              <a:defRPr sz="2400">
                <a:solidFill>
                  <a:schemeClr val="tx1"/>
                </a:solidFill>
                <a:latin typeface="Times New Roman" panose="02020603050405020304" pitchFamily="18" charset="0"/>
              </a:defRPr>
            </a:lvl1pPr>
            <a:lvl2pPr marL="5810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FF0000"/>
              </a:buClr>
              <a:defRPr/>
            </a:pPr>
            <a:r>
              <a:rPr lang="it-IT" altLang="en-US" sz="2000" b="1" dirty="0">
                <a:solidFill>
                  <a:srgbClr val="000099"/>
                </a:solidFill>
                <a:latin typeface="+mn-lt"/>
              </a:rPr>
              <a:t>Per risolvere il problema si può:</a:t>
            </a:r>
          </a:p>
          <a:p>
            <a:pPr>
              <a:spcBef>
                <a:spcPct val="20000"/>
              </a:spcBef>
              <a:buClr>
                <a:srgbClr val="FF0000"/>
              </a:buClr>
              <a:buSzPct val="50000"/>
              <a:buFont typeface="Wingdings" panose="05000000000000000000" pitchFamily="2" charset="2"/>
              <a:buChar char="l"/>
              <a:defRPr/>
            </a:pPr>
            <a:endParaRPr lang="it-IT" altLang="en-US" sz="2000" b="1" dirty="0">
              <a:solidFill>
                <a:srgbClr val="000099"/>
              </a:solidFill>
              <a:latin typeface="+mn-lt"/>
            </a:endParaRPr>
          </a:p>
          <a:p>
            <a:pPr>
              <a:spcBef>
                <a:spcPct val="20000"/>
              </a:spcBef>
              <a:buClr>
                <a:srgbClr val="FF0000"/>
              </a:buClr>
              <a:buSzPct val="50000"/>
              <a:buFont typeface="Wingdings" panose="05000000000000000000" pitchFamily="2" charset="2"/>
              <a:buChar char="l"/>
              <a:defRPr/>
            </a:pPr>
            <a:r>
              <a:rPr lang="it-IT" altLang="en-US" sz="2000" b="1" dirty="0">
                <a:solidFill>
                  <a:srgbClr val="000099"/>
                </a:solidFill>
                <a:latin typeface="+mn-lt"/>
              </a:rPr>
              <a:t> Se proprio è necessario installare un’antenna GNSS in presenza di ostacoli, posizionarla in modo da avere l’ostacolo a Nord</a:t>
            </a:r>
          </a:p>
          <a:p>
            <a:pPr>
              <a:spcBef>
                <a:spcPct val="20000"/>
              </a:spcBef>
              <a:buClr>
                <a:srgbClr val="FF0000"/>
              </a:buClr>
              <a:buSzPct val="50000"/>
              <a:buFont typeface="Wingdings" panose="05000000000000000000" pitchFamily="2" charset="2"/>
              <a:buChar char="l"/>
              <a:defRPr/>
            </a:pPr>
            <a:endParaRPr lang="it-IT" altLang="en-US" sz="2000" b="1" i="1" dirty="0">
              <a:effectLst>
                <a:outerShdw blurRad="38100" dist="38100" dir="2700000" algn="tl">
                  <a:srgbClr val="000000"/>
                </a:outerShdw>
              </a:effectLst>
              <a:latin typeface="Arial" panose="020B0604020202020204" pitchFamily="34" charset="0"/>
            </a:endParaRPr>
          </a:p>
        </p:txBody>
      </p:sp>
      <p:sp>
        <p:nvSpPr>
          <p:cNvPr id="377864" name="Rectangle 1032"/>
          <p:cNvSpPr>
            <a:spLocks noChangeArrowheads="1"/>
          </p:cNvSpPr>
          <p:nvPr/>
        </p:nvSpPr>
        <p:spPr bwMode="auto">
          <a:xfrm>
            <a:off x="741363" y="3930650"/>
            <a:ext cx="2746375" cy="458788"/>
          </a:xfrm>
          <a:prstGeom prst="rect">
            <a:avLst/>
          </a:prstGeom>
          <a:noFill/>
          <a:ln>
            <a:noFill/>
          </a:ln>
          <a:effectLst/>
        </p:spPr>
        <p:txBody>
          <a:bodyPr lIns="90488" tIns="44450" rIns="90488" bIns="44450">
            <a:spAutoFit/>
          </a:bodyPr>
          <a:lstStyle>
            <a:lvl1pPr marL="390525" indent="-390525" defTabSz="1042988" eaLnBrk="0" hangingPunct="0">
              <a:defRPr sz="2400">
                <a:solidFill>
                  <a:schemeClr val="tx1"/>
                </a:solidFill>
                <a:latin typeface="Times New Roman" panose="02020603050405020304" pitchFamily="18" charset="0"/>
              </a:defRPr>
            </a:lvl1pPr>
            <a:lvl2pPr marL="5048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defRPr/>
            </a:pPr>
            <a:r>
              <a:rPr lang="it-IT" altLang="en-US" b="1" i="1" dirty="0">
                <a:solidFill>
                  <a:srgbClr val="FFFF00"/>
                </a:solidFill>
                <a:effectLst>
                  <a:outerShdw blurRad="38100" dist="38100" dir="2700000" algn="tl">
                    <a:srgbClr val="000000"/>
                  </a:outerShdw>
                </a:effectLst>
                <a:latin typeface="Arial" panose="020B0604020202020204" pitchFamily="34" charset="0"/>
              </a:rPr>
              <a:t> </a:t>
            </a:r>
            <a:r>
              <a:rPr lang="it-IT" altLang="en-US" b="1" i="1" dirty="0">
                <a:solidFill>
                  <a:srgbClr val="FF0000"/>
                </a:solidFill>
                <a:latin typeface="Arial" panose="020B0604020202020204" pitchFamily="34" charset="0"/>
              </a:rPr>
              <a:t>Gli ostacoli:</a:t>
            </a:r>
          </a:p>
        </p:txBody>
      </p:sp>
      <p:sp>
        <p:nvSpPr>
          <p:cNvPr id="32775" name="Rectangle 1034"/>
          <p:cNvSpPr>
            <a:spLocks noChangeArrowheads="1"/>
          </p:cNvSpPr>
          <p:nvPr/>
        </p:nvSpPr>
        <p:spPr bwMode="auto">
          <a:xfrm>
            <a:off x="857250" y="1423988"/>
            <a:ext cx="4648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Multipath e Interferenze:</a:t>
            </a:r>
          </a:p>
        </p:txBody>
      </p:sp>
      <p:sp>
        <p:nvSpPr>
          <p:cNvPr id="377867" name="Rectangle 1035"/>
          <p:cNvSpPr>
            <a:spLocks noChangeArrowheads="1"/>
          </p:cNvSpPr>
          <p:nvPr/>
        </p:nvSpPr>
        <p:spPr bwMode="auto">
          <a:xfrm>
            <a:off x="857250" y="1943100"/>
            <a:ext cx="6896100" cy="1579563"/>
          </a:xfrm>
          <a:prstGeom prst="rect">
            <a:avLst/>
          </a:prstGeom>
          <a:noFill/>
          <a:ln>
            <a:noFill/>
          </a:ln>
          <a:effectLst/>
        </p:spPr>
        <p:txBody>
          <a:bodyPr lIns="90488" tIns="44450" rIns="90488" bIns="44450">
            <a:spAutoFit/>
          </a:bodyPr>
          <a:lstStyle>
            <a:lvl1pPr marL="3175" indent="-3175" defTabSz="1042988" eaLnBrk="0" hangingPunct="0">
              <a:defRPr sz="2400">
                <a:solidFill>
                  <a:schemeClr val="tx1"/>
                </a:solidFill>
                <a:latin typeface="Times New Roman" panose="02020603050405020304" pitchFamily="18" charset="0"/>
              </a:defRPr>
            </a:lvl1pPr>
            <a:lvl2pPr marL="5810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defRPr/>
            </a:pPr>
            <a:r>
              <a:rPr lang="it-IT" altLang="en-US" sz="2000" b="1" dirty="0">
                <a:solidFill>
                  <a:srgbClr val="000099"/>
                </a:solidFill>
                <a:latin typeface="+mn-lt"/>
              </a:rPr>
              <a:t>I ricevitori GPS effettuano  procedure automatiche:</a:t>
            </a:r>
          </a:p>
          <a:p>
            <a:pPr>
              <a:spcBef>
                <a:spcPct val="20000"/>
              </a:spcBef>
              <a:defRPr/>
            </a:pPr>
            <a:endParaRPr lang="it-IT" altLang="en-US" sz="1200" b="1" dirty="0">
              <a:solidFill>
                <a:srgbClr val="000099"/>
              </a:solidFill>
              <a:latin typeface="+mn-lt"/>
            </a:endParaRPr>
          </a:p>
          <a:p>
            <a:pPr>
              <a:spcBef>
                <a:spcPct val="20000"/>
              </a:spcBef>
              <a:buClr>
                <a:srgbClr val="FF3300"/>
              </a:buClr>
              <a:buSzPct val="50000"/>
              <a:buFont typeface="Wingdings" panose="05000000000000000000" pitchFamily="2" charset="2"/>
              <a:buChar char="l"/>
              <a:defRPr/>
            </a:pPr>
            <a:r>
              <a:rPr lang="it-IT" altLang="en-US" sz="2000" b="1" dirty="0">
                <a:solidFill>
                  <a:srgbClr val="000099"/>
                </a:solidFill>
                <a:latin typeface="+mn-lt"/>
              </a:rPr>
              <a:t> miglior acquisizione del segnale </a:t>
            </a:r>
          </a:p>
          <a:p>
            <a:pPr marL="0" indent="0">
              <a:spcBef>
                <a:spcPct val="20000"/>
              </a:spcBef>
              <a:buClr>
                <a:schemeClr val="hlink"/>
              </a:buClr>
              <a:buSzPct val="50000"/>
              <a:defRPr/>
            </a:pPr>
            <a:endParaRPr lang="it-IT" altLang="en-US" sz="1200" b="1" dirty="0">
              <a:solidFill>
                <a:srgbClr val="000099"/>
              </a:solidFill>
              <a:latin typeface="+mn-lt"/>
            </a:endParaRPr>
          </a:p>
          <a:p>
            <a:pPr>
              <a:spcBef>
                <a:spcPct val="20000"/>
              </a:spcBef>
              <a:buClr>
                <a:srgbClr val="FF3300"/>
              </a:buClr>
              <a:buSzPct val="50000"/>
              <a:buFont typeface="Wingdings" panose="05000000000000000000" pitchFamily="2" charset="2"/>
              <a:buChar char="l"/>
              <a:defRPr/>
            </a:pPr>
            <a:r>
              <a:rPr lang="it-IT" altLang="en-US" sz="2000" b="1" dirty="0">
                <a:solidFill>
                  <a:srgbClr val="000099"/>
                </a:solidFill>
                <a:latin typeface="+mn-lt"/>
              </a:rPr>
              <a:t> mitigazione dei disturbi (filtro)</a:t>
            </a:r>
            <a:endParaRPr lang="it-IT" altLang="en-US" sz="2000" b="1" dirty="0">
              <a:solidFill>
                <a:srgbClr val="000099"/>
              </a:solidFill>
              <a:effectLst>
                <a:outerShdw blurRad="38100" dist="38100" dir="2700000" algn="tl">
                  <a:srgbClr val="000000"/>
                </a:outerShdw>
              </a:effectLst>
              <a:latin typeface="+mn-lt"/>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4819" name="Rectangle 1027"/>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90148" name="Rectangle 1028"/>
          <p:cNvSpPr>
            <a:spLocks noGrp="1" noRot="1" noChangeArrowheads="1"/>
          </p:cNvSpPr>
          <p:nvPr>
            <p:ph type="title"/>
          </p:nvPr>
        </p:nvSpPr>
        <p:spPr/>
        <p:txBody>
          <a:bodyPr lIns="92075" tIns="42862" rIns="92075" bIns="42862"/>
          <a:lstStyle/>
          <a:p>
            <a:pPr eaLnBrk="1" hangingPunct="1">
              <a:defRPr/>
            </a:pPr>
            <a:r>
              <a:rPr lang="it-IT" altLang="en-US"/>
              <a:t>	</a:t>
            </a:r>
            <a:br>
              <a:rPr lang="it-IT" altLang="en-US"/>
            </a:br>
            <a:endParaRPr lang="it-IT" altLang="en-US"/>
          </a:p>
        </p:txBody>
      </p:sp>
      <p:sp>
        <p:nvSpPr>
          <p:cNvPr id="34821" name="Rectangle 1029"/>
          <p:cNvSpPr>
            <a:spLocks noChangeArrowheads="1"/>
          </p:cNvSpPr>
          <p:nvPr/>
        </p:nvSpPr>
        <p:spPr bwMode="auto">
          <a:xfrm>
            <a:off x="533400" y="341313"/>
            <a:ext cx="2200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Riassumendo</a:t>
            </a:r>
          </a:p>
        </p:txBody>
      </p:sp>
      <p:sp>
        <p:nvSpPr>
          <p:cNvPr id="34822" name="Rectangle 1030"/>
          <p:cNvSpPr>
            <a:spLocks noChangeArrowheads="1"/>
          </p:cNvSpPr>
          <p:nvPr/>
        </p:nvSpPr>
        <p:spPr bwMode="auto">
          <a:xfrm>
            <a:off x="1152525" y="1209675"/>
            <a:ext cx="76406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2862" rIns="92075" bIns="42862"/>
          <a:lstStyle>
            <a:lvl1pPr marL="315913" indent="-315913" defTabSz="84455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8445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84455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84455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84455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844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844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844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84455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nSpc>
                <a:spcPct val="140000"/>
              </a:lnSpc>
              <a:buSzPct val="70000"/>
              <a:buFont typeface="Wingdings" panose="05000000000000000000" pitchFamily="2" charset="2"/>
              <a:buChar char="l"/>
            </a:pPr>
            <a:r>
              <a:rPr lang="it-IT" altLang="en-US" sz="2200" b="1">
                <a:solidFill>
                  <a:srgbClr val="000099"/>
                </a:solidFill>
                <a:latin typeface="Arial" panose="020B0604020202020204" pitchFamily="34" charset="0"/>
              </a:rPr>
              <a:t>Effettuare la misura con:</a:t>
            </a:r>
          </a:p>
          <a:p>
            <a:pPr>
              <a:buClrTx/>
              <a:buSzTx/>
              <a:buFontTx/>
              <a:buNone/>
            </a:pPr>
            <a:r>
              <a:rPr lang="it-IT" altLang="en-US" sz="2200" b="1">
                <a:solidFill>
                  <a:srgbClr val="000099"/>
                </a:solidFill>
                <a:latin typeface="Arial" panose="020B0604020202020204" pitchFamily="34" charset="0"/>
              </a:rPr>
              <a:t>     	- Almeno gli stessi 4 - 5 Satelliti</a:t>
            </a:r>
          </a:p>
          <a:p>
            <a:pPr>
              <a:buClrTx/>
              <a:buSzTx/>
              <a:buFontTx/>
              <a:buNone/>
            </a:pPr>
            <a:r>
              <a:rPr lang="it-IT" altLang="en-US" sz="2200" b="1">
                <a:solidFill>
                  <a:srgbClr val="000099"/>
                </a:solidFill>
                <a:latin typeface="Arial" panose="020B0604020202020204" pitchFamily="34" charset="0"/>
              </a:rPr>
              <a:t>     	- Rapporto Segnale/Rumore buono</a:t>
            </a:r>
          </a:p>
          <a:p>
            <a:pPr>
              <a:buClrTx/>
              <a:buSzTx/>
              <a:buFontTx/>
              <a:buNone/>
            </a:pPr>
            <a:r>
              <a:rPr lang="it-IT" altLang="en-US" sz="2200" b="1">
                <a:solidFill>
                  <a:srgbClr val="000099"/>
                </a:solidFill>
                <a:latin typeface="Arial" panose="020B0604020202020204" pitchFamily="34" charset="0"/>
              </a:rPr>
              <a:t>		- Elevazione dei satelliti al di sopra dei 15°</a:t>
            </a:r>
          </a:p>
          <a:p>
            <a:pPr>
              <a:buClrTx/>
              <a:buSzTx/>
              <a:buFontTx/>
              <a:buNone/>
            </a:pPr>
            <a:endParaRPr lang="it-IT" altLang="en-US" sz="2200" b="1">
              <a:latin typeface="Arial" panose="020B0604020202020204" pitchFamily="34" charset="0"/>
            </a:endParaRPr>
          </a:p>
          <a:p>
            <a:pPr>
              <a:buClrTx/>
              <a:buSzTx/>
              <a:buFontTx/>
              <a:buNone/>
            </a:pPr>
            <a:endParaRPr lang="it-IT" altLang="en-US" sz="2200" b="1">
              <a:latin typeface="Arial" panose="020B0604020202020204" pitchFamily="34" charset="0"/>
            </a:endParaRPr>
          </a:p>
          <a:p>
            <a:pPr>
              <a:lnSpc>
                <a:spcPct val="25000"/>
              </a:lnSpc>
              <a:buClrTx/>
              <a:buSzTx/>
              <a:buFontTx/>
              <a:buNone/>
            </a:pPr>
            <a:endParaRPr lang="it-IT" altLang="en-US" sz="2200" b="1">
              <a:latin typeface="Arial" panose="020B0604020202020204" pitchFamily="34" charset="0"/>
            </a:endParaRPr>
          </a:p>
          <a:p>
            <a:pPr>
              <a:buSzPct val="70000"/>
              <a:buFont typeface="Wingdings" panose="05000000000000000000" pitchFamily="2" charset="2"/>
              <a:buChar char="l"/>
            </a:pPr>
            <a:r>
              <a:rPr lang="it-IT" altLang="en-US" sz="2200" b="1">
                <a:solidFill>
                  <a:srgbClr val="000099"/>
                </a:solidFill>
                <a:latin typeface="Arial" panose="020B0604020202020204" pitchFamily="34" charset="0"/>
              </a:rPr>
              <a:t>Evitare le seguenti condizioni:</a:t>
            </a:r>
          </a:p>
          <a:p>
            <a:pPr>
              <a:buClrTx/>
              <a:buSzTx/>
              <a:buFontTx/>
              <a:buNone/>
            </a:pPr>
            <a:r>
              <a:rPr lang="it-IT" altLang="en-US" sz="2200" b="1">
                <a:solidFill>
                  <a:srgbClr val="000099"/>
                </a:solidFill>
                <a:latin typeface="Arial" panose="020B0604020202020204" pitchFamily="34" charset="0"/>
              </a:rPr>
              <a:t>       	- Gli ostacoli sopra i 15°</a:t>
            </a:r>
          </a:p>
          <a:p>
            <a:pPr>
              <a:buClrTx/>
              <a:buSzTx/>
              <a:buFontTx/>
              <a:buNone/>
            </a:pPr>
            <a:r>
              <a:rPr lang="it-IT" altLang="en-US" sz="2200" b="1">
                <a:solidFill>
                  <a:srgbClr val="000099"/>
                </a:solidFill>
                <a:latin typeface="Arial" panose="020B0604020202020204" pitchFamily="34" charset="0"/>
              </a:rPr>
              <a:t>     	- Interferenze elettromagnetiche</a:t>
            </a:r>
          </a:p>
          <a:p>
            <a:pPr>
              <a:buClrTx/>
              <a:buSzTx/>
              <a:buFontTx/>
              <a:buNone/>
            </a:pPr>
            <a:r>
              <a:rPr lang="it-IT" altLang="en-US" sz="2200" b="1">
                <a:solidFill>
                  <a:srgbClr val="000099"/>
                </a:solidFill>
                <a:latin typeface="Arial" panose="020B0604020202020204" pitchFamily="34" charset="0"/>
              </a:rPr>
              <a:t>   		- Il Multipath</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6867" name="Rectangle 1027"/>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90148" name="Rectangle 1028"/>
          <p:cNvSpPr>
            <a:spLocks noGrp="1" noRot="1" noChangeArrowheads="1"/>
          </p:cNvSpPr>
          <p:nvPr>
            <p:ph type="title"/>
          </p:nvPr>
        </p:nvSpPr>
        <p:spPr/>
        <p:txBody>
          <a:bodyPr lIns="92075" tIns="42862" rIns="92075" bIns="42862"/>
          <a:lstStyle/>
          <a:p>
            <a:pPr eaLnBrk="1" hangingPunct="1">
              <a:defRPr/>
            </a:pPr>
            <a:r>
              <a:rPr lang="it-IT" altLang="en-US"/>
              <a:t>	</a:t>
            </a:r>
            <a:br>
              <a:rPr lang="it-IT" altLang="en-US"/>
            </a:br>
            <a:endParaRPr lang="it-IT" altLang="en-US"/>
          </a:p>
        </p:txBody>
      </p:sp>
      <p:sp>
        <p:nvSpPr>
          <p:cNvPr id="36869" name="Rectangle 1029"/>
          <p:cNvSpPr>
            <a:spLocks noChangeArrowheads="1"/>
          </p:cNvSpPr>
          <p:nvPr/>
        </p:nvSpPr>
        <p:spPr bwMode="auto">
          <a:xfrm>
            <a:off x="533400" y="341313"/>
            <a:ext cx="35655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Esempi di installazione</a:t>
            </a:r>
          </a:p>
        </p:txBody>
      </p:sp>
      <p:pic>
        <p:nvPicPr>
          <p:cNvPr id="36870"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262063"/>
            <a:ext cx="3276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5263" y="1557338"/>
            <a:ext cx="33305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CasellaDiTesto 10"/>
          <p:cNvSpPr txBox="1">
            <a:spLocks noChangeArrowheads="1"/>
          </p:cNvSpPr>
          <p:nvPr/>
        </p:nvSpPr>
        <p:spPr bwMode="auto">
          <a:xfrm>
            <a:off x="4572000" y="5630863"/>
            <a:ext cx="4503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rPr>
              <a:t>Stazione GNSS e stazione mareografica della rete dell’INGV </a:t>
            </a:r>
          </a:p>
          <a:p>
            <a:pPr algn="ctr">
              <a:spcBef>
                <a:spcPct val="0"/>
              </a:spcBef>
              <a:buClrTx/>
              <a:buSzTx/>
              <a:buFontTx/>
              <a:buNone/>
            </a:pPr>
            <a:r>
              <a:rPr lang="it-IT" altLang="en-US" sz="1600" b="1">
                <a:solidFill>
                  <a:srgbClr val="FF0000"/>
                </a:solidFill>
              </a:rPr>
              <a:t>installate nell’area vulcanica napoletana</a:t>
            </a:r>
            <a:endParaRPr lang="en-GB" altLang="en-US" sz="1600" b="1">
              <a:solidFill>
                <a:srgbClr val="FF0000"/>
              </a:solidFill>
            </a:endParaRPr>
          </a:p>
        </p:txBody>
      </p:sp>
      <p:sp>
        <p:nvSpPr>
          <p:cNvPr id="36873" name="CasellaDiTesto 11"/>
          <p:cNvSpPr txBox="1">
            <a:spLocks noChangeArrowheads="1"/>
          </p:cNvSpPr>
          <p:nvPr/>
        </p:nvSpPr>
        <p:spPr bwMode="auto">
          <a:xfrm>
            <a:off x="227013" y="5715000"/>
            <a:ext cx="3871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rPr>
              <a:t>Stazione GNSS </a:t>
            </a:r>
          </a:p>
          <a:p>
            <a:pPr algn="ctr">
              <a:spcBef>
                <a:spcPct val="0"/>
              </a:spcBef>
              <a:buClrTx/>
              <a:buSzTx/>
              <a:buFontTx/>
              <a:buNone/>
            </a:pPr>
            <a:r>
              <a:rPr lang="it-IT" altLang="en-US" sz="1600" b="1">
                <a:solidFill>
                  <a:srgbClr val="FF0000"/>
                </a:solidFill>
              </a:rPr>
              <a:t>della rete RING dell’INGV </a:t>
            </a:r>
          </a:p>
          <a:p>
            <a:pPr algn="ctr">
              <a:spcBef>
                <a:spcPct val="0"/>
              </a:spcBef>
              <a:buClrTx/>
              <a:buSzTx/>
              <a:buFontTx/>
              <a:buNone/>
            </a:pPr>
            <a:endParaRPr lang="en-GB" altLang="en-US" sz="1600" b="1">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995363" y="2006600"/>
            <a:ext cx="73215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buClrTx/>
              <a:buSzTx/>
              <a:buFontTx/>
              <a:buNone/>
            </a:pPr>
            <a:r>
              <a:rPr lang="it-IT" altLang="en-US" sz="6000" b="1" i="1">
                <a:solidFill>
                  <a:srgbClr val="000099"/>
                </a:solidFill>
                <a:latin typeface="Arial" panose="020B0604020202020204" pitchFamily="34" charset="0"/>
              </a:rPr>
              <a:t>Come installare</a:t>
            </a:r>
          </a:p>
          <a:p>
            <a:pPr algn="ctr">
              <a:buClrTx/>
              <a:buSzTx/>
              <a:buFontTx/>
              <a:buNone/>
            </a:pPr>
            <a:r>
              <a:rPr lang="it-IT" altLang="en-US" sz="6000" b="1" i="1">
                <a:solidFill>
                  <a:srgbClr val="000099"/>
                </a:solidFill>
                <a:latin typeface="Arial" panose="020B0604020202020204" pitchFamily="34" charset="0"/>
              </a:rPr>
              <a:t>una stazione meteo</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247650" y="1196975"/>
            <a:ext cx="8553450" cy="952500"/>
          </a:xfrm>
          <a:prstGeom prst="rect">
            <a:avLst/>
          </a:prstGeom>
        </p:spPr>
        <p:txBody>
          <a:bodyPr>
            <a:spAutoFit/>
          </a:bodyPr>
          <a:lstStyle/>
          <a:p>
            <a:pPr algn="just">
              <a:lnSpc>
                <a:spcPct val="150000"/>
              </a:lnSpc>
              <a:spcAft>
                <a:spcPts val="800"/>
              </a:spcAft>
              <a:defRPr/>
            </a:pPr>
            <a:r>
              <a:rPr lang="it-IT" b="1" dirty="0">
                <a:solidFill>
                  <a:srgbClr val="000099"/>
                </a:solidFill>
                <a:latin typeface="+mn-lt"/>
                <a:ea typeface="Times New Roman" panose="02020603050405020304" pitchFamily="18" charset="0"/>
                <a:cs typeface="Times New Roman" panose="02020603050405020304" pitchFamily="18" charset="0"/>
              </a:rPr>
              <a:t>Le norme per il posizionamento delle stazioni meteo sono state fissate dall’Organizzazione Meteorologica Mondiale, WMO.</a:t>
            </a:r>
          </a:p>
        </p:txBody>
      </p:sp>
      <p:grpSp>
        <p:nvGrpSpPr>
          <p:cNvPr id="39939" name="Gruppo 6"/>
          <p:cNvGrpSpPr>
            <a:grpSpLocks/>
          </p:cNvGrpSpPr>
          <p:nvPr/>
        </p:nvGrpSpPr>
        <p:grpSpPr bwMode="auto">
          <a:xfrm>
            <a:off x="3022600" y="3711575"/>
            <a:ext cx="3259138" cy="1520825"/>
            <a:chOff x="5947027" y="1292510"/>
            <a:chExt cx="3259529" cy="1520444"/>
          </a:xfrm>
        </p:grpSpPr>
        <p:grpSp>
          <p:nvGrpSpPr>
            <p:cNvPr id="39941" name="Gruppo 5"/>
            <p:cNvGrpSpPr>
              <a:grpSpLocks/>
            </p:cNvGrpSpPr>
            <p:nvPr/>
          </p:nvGrpSpPr>
          <p:grpSpPr bwMode="auto">
            <a:xfrm>
              <a:off x="5954310" y="1292510"/>
              <a:ext cx="3252246" cy="1116000"/>
              <a:chOff x="5954310" y="1292510"/>
              <a:chExt cx="3252246" cy="1116000"/>
            </a:xfrm>
          </p:grpSpPr>
          <p:pic>
            <p:nvPicPr>
              <p:cNvPr id="3994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4310" y="1292510"/>
                <a:ext cx="985558"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CasellaDiTesto 3"/>
              <p:cNvSpPr txBox="1">
                <a:spLocks noChangeArrowheads="1"/>
              </p:cNvSpPr>
              <p:nvPr/>
            </p:nvSpPr>
            <p:spPr bwMode="auto">
              <a:xfrm>
                <a:off x="7038975" y="1342679"/>
                <a:ext cx="21675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it-IT" altLang="it-IT" sz="2000" b="1">
                    <a:solidFill>
                      <a:srgbClr val="000099"/>
                    </a:solidFill>
                  </a:rPr>
                  <a:t>World </a:t>
                </a:r>
              </a:p>
              <a:p>
                <a:pPr>
                  <a:spcBef>
                    <a:spcPct val="0"/>
                  </a:spcBef>
                  <a:buClrTx/>
                  <a:buSzTx/>
                  <a:buFontTx/>
                  <a:buNone/>
                </a:pPr>
                <a:r>
                  <a:rPr lang="it-IT" altLang="it-IT" sz="2000" b="1">
                    <a:solidFill>
                      <a:srgbClr val="000099"/>
                    </a:solidFill>
                  </a:rPr>
                  <a:t>Meteorological </a:t>
                </a:r>
              </a:p>
              <a:p>
                <a:pPr>
                  <a:spcBef>
                    <a:spcPct val="0"/>
                  </a:spcBef>
                  <a:buClrTx/>
                  <a:buSzTx/>
                  <a:buFontTx/>
                  <a:buNone/>
                </a:pPr>
                <a:r>
                  <a:rPr lang="it-IT" altLang="it-IT" sz="2000" b="1">
                    <a:solidFill>
                      <a:srgbClr val="000099"/>
                    </a:solidFill>
                  </a:rPr>
                  <a:t>Organization</a:t>
                </a:r>
                <a:endParaRPr lang="en-GB" altLang="it-IT" sz="2000" b="1">
                  <a:solidFill>
                    <a:srgbClr val="000099"/>
                  </a:solidFill>
                </a:endParaRPr>
              </a:p>
            </p:txBody>
          </p:sp>
        </p:grpSp>
        <p:sp>
          <p:nvSpPr>
            <p:cNvPr id="5" name="Rettangolo 4"/>
            <p:cNvSpPr/>
            <p:nvPr/>
          </p:nvSpPr>
          <p:spPr>
            <a:xfrm>
              <a:off x="5947027" y="2359043"/>
              <a:ext cx="1000245" cy="453911"/>
            </a:xfrm>
            <a:prstGeom prst="rect">
              <a:avLst/>
            </a:prstGeom>
          </p:spPr>
          <p:txBody>
            <a:bodyPr>
              <a:spAutoFit/>
            </a:bodyPr>
            <a:lstStyle/>
            <a:p>
              <a:pPr>
                <a:lnSpc>
                  <a:spcPct val="107000"/>
                </a:lnSpc>
                <a:spcAft>
                  <a:spcPts val="800"/>
                </a:spcAft>
                <a:defRPr/>
              </a:pPr>
              <a:r>
                <a:rPr lang="it-IT" sz="2200" b="1" dirty="0">
                  <a:solidFill>
                    <a:srgbClr val="00009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WMO</a:t>
              </a:r>
            </a:p>
          </p:txBody>
        </p:sp>
      </p:grpSp>
      <p:sp>
        <p:nvSpPr>
          <p:cNvPr id="39940" name="Rectangle 1029"/>
          <p:cNvSpPr>
            <a:spLocks noChangeArrowheads="1"/>
          </p:cNvSpPr>
          <p:nvPr/>
        </p:nvSpPr>
        <p:spPr bwMode="auto">
          <a:xfrm>
            <a:off x="533400" y="341313"/>
            <a:ext cx="1603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Le Norme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029"/>
          <p:cNvSpPr>
            <a:spLocks noChangeArrowheads="1"/>
          </p:cNvSpPr>
          <p:nvPr/>
        </p:nvSpPr>
        <p:spPr bwMode="auto">
          <a:xfrm>
            <a:off x="533400" y="341313"/>
            <a:ext cx="50514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Installazione in zone urbane – 1/3</a:t>
            </a:r>
          </a:p>
        </p:txBody>
      </p:sp>
      <p:sp>
        <p:nvSpPr>
          <p:cNvPr id="9" name="Rettangolo 8"/>
          <p:cNvSpPr/>
          <p:nvPr/>
        </p:nvSpPr>
        <p:spPr>
          <a:xfrm>
            <a:off x="533400" y="1201738"/>
            <a:ext cx="8277225" cy="952500"/>
          </a:xfrm>
          <a:prstGeom prst="rect">
            <a:avLst/>
          </a:prstGeom>
        </p:spPr>
        <p:txBody>
          <a:bodyPr>
            <a:spAutoFit/>
          </a:bodyPr>
          <a:lstStyle/>
          <a:p>
            <a:pPr>
              <a:lnSpc>
                <a:spcPct val="150000"/>
              </a:lnSpc>
              <a:defRPr/>
            </a:pPr>
            <a:r>
              <a:rPr lang="it-IT" b="1" dirty="0">
                <a:solidFill>
                  <a:srgbClr val="000099"/>
                </a:solidFill>
                <a:latin typeface="+mn-lt"/>
                <a:ea typeface="Times New Roman" panose="02020603050405020304" pitchFamily="18" charset="0"/>
              </a:rPr>
              <a:t>Immaginiamo di voler installare una stazione meteo costituita dai seguenti sensori:</a:t>
            </a:r>
          </a:p>
        </p:txBody>
      </p:sp>
      <p:sp>
        <p:nvSpPr>
          <p:cNvPr id="10" name="Rettangolo 9"/>
          <p:cNvSpPr/>
          <p:nvPr/>
        </p:nvSpPr>
        <p:spPr>
          <a:xfrm>
            <a:off x="1146175" y="3055938"/>
            <a:ext cx="3248025" cy="2246312"/>
          </a:xfrm>
          <a:prstGeom prst="rect">
            <a:avLst/>
          </a:prstGeom>
        </p:spPr>
        <p:txBody>
          <a:bodyPr>
            <a:spAutoFit/>
          </a:bodyPr>
          <a:lstStyle/>
          <a:p>
            <a:pPr marL="342900" indent="-342900">
              <a:buFontTx/>
              <a:buChar char="-"/>
              <a:defRPr/>
            </a:pPr>
            <a:r>
              <a:rPr lang="it-IT" b="1" dirty="0">
                <a:solidFill>
                  <a:srgbClr val="000099"/>
                </a:solidFill>
                <a:latin typeface="+mj-lt"/>
                <a:ea typeface="Times New Roman" panose="02020603050405020304" pitchFamily="18" charset="0"/>
              </a:rPr>
              <a:t>Termometro</a:t>
            </a:r>
          </a:p>
          <a:p>
            <a:pPr marL="342900" indent="-342900">
              <a:buFontTx/>
              <a:buChar char="-"/>
              <a:defRPr/>
            </a:pPr>
            <a:endParaRPr lang="it-IT" b="1" dirty="0">
              <a:solidFill>
                <a:srgbClr val="000099"/>
              </a:solidFill>
              <a:latin typeface="+mj-lt"/>
              <a:ea typeface="Times New Roman" panose="02020603050405020304" pitchFamily="18" charset="0"/>
            </a:endParaRPr>
          </a:p>
          <a:p>
            <a:pPr marL="342900" indent="-342900">
              <a:buFontTx/>
              <a:buChar char="-"/>
              <a:defRPr/>
            </a:pPr>
            <a:r>
              <a:rPr lang="it-IT" b="1" dirty="0">
                <a:solidFill>
                  <a:srgbClr val="000099"/>
                </a:solidFill>
                <a:latin typeface="+mj-lt"/>
                <a:ea typeface="Times New Roman" panose="02020603050405020304" pitchFamily="18" charset="0"/>
              </a:rPr>
              <a:t>Igrometro</a:t>
            </a:r>
          </a:p>
          <a:p>
            <a:pPr marL="342900" indent="-342900">
              <a:buFontTx/>
              <a:buChar char="-"/>
              <a:defRPr/>
            </a:pPr>
            <a:endParaRPr lang="it-IT" b="1" dirty="0">
              <a:solidFill>
                <a:srgbClr val="000099"/>
              </a:solidFill>
              <a:latin typeface="+mj-lt"/>
              <a:ea typeface="Times New Roman" panose="02020603050405020304" pitchFamily="18" charset="0"/>
            </a:endParaRPr>
          </a:p>
          <a:p>
            <a:pPr marL="342900" indent="-342900">
              <a:buFontTx/>
              <a:buChar char="-"/>
              <a:defRPr/>
            </a:pPr>
            <a:r>
              <a:rPr lang="it-IT" b="1" dirty="0">
                <a:solidFill>
                  <a:srgbClr val="000099"/>
                </a:solidFill>
                <a:latin typeface="+mj-lt"/>
                <a:ea typeface="Times New Roman" panose="02020603050405020304" pitchFamily="18" charset="0"/>
              </a:rPr>
              <a:t>Pluviometro</a:t>
            </a:r>
          </a:p>
          <a:p>
            <a:pPr marL="342900" indent="-342900">
              <a:buFontTx/>
              <a:buChar char="-"/>
              <a:defRPr/>
            </a:pPr>
            <a:endParaRPr lang="it-IT" b="1" dirty="0">
              <a:solidFill>
                <a:srgbClr val="000099"/>
              </a:solidFill>
              <a:latin typeface="+mj-lt"/>
              <a:ea typeface="Times New Roman" panose="02020603050405020304" pitchFamily="18" charset="0"/>
            </a:endParaRPr>
          </a:p>
          <a:p>
            <a:pPr marL="342900" indent="-342900">
              <a:buFontTx/>
              <a:buChar char="-"/>
              <a:defRPr/>
            </a:pPr>
            <a:r>
              <a:rPr lang="it-IT" b="1" dirty="0">
                <a:solidFill>
                  <a:srgbClr val="000099"/>
                </a:solidFill>
                <a:latin typeface="+mj-lt"/>
                <a:ea typeface="Times New Roman" panose="02020603050405020304" pitchFamily="18" charset="0"/>
              </a:rPr>
              <a:t>Barometro</a:t>
            </a:r>
          </a:p>
        </p:txBody>
      </p:sp>
      <p:pic>
        <p:nvPicPr>
          <p:cNvPr id="4096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2081213"/>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CasellaDiTesto 2"/>
          <p:cNvSpPr txBox="1">
            <a:spLocks noChangeArrowheads="1"/>
          </p:cNvSpPr>
          <p:nvPr/>
        </p:nvSpPr>
        <p:spPr bwMode="auto">
          <a:xfrm>
            <a:off x="3600450" y="5678488"/>
            <a:ext cx="543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rPr>
              <a:t>Stazione Meteorologica della rete</a:t>
            </a:r>
          </a:p>
          <a:p>
            <a:pPr algn="ctr">
              <a:spcBef>
                <a:spcPct val="0"/>
              </a:spcBef>
              <a:buClrTx/>
              <a:buSzTx/>
              <a:buFontTx/>
              <a:buNone/>
            </a:pPr>
            <a:r>
              <a:rPr lang="it-IT" altLang="en-US" sz="1600" b="1">
                <a:solidFill>
                  <a:srgbClr val="FF0000"/>
                </a:solidFill>
              </a:rPr>
              <a:t>dell’INGV installata nell’area vulcanica napoletana</a:t>
            </a:r>
            <a:endParaRPr lang="en-GB" altLang="en-US" sz="1600" b="1">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1029"/>
          <p:cNvSpPr>
            <a:spLocks noChangeArrowheads="1"/>
          </p:cNvSpPr>
          <p:nvPr/>
        </p:nvSpPr>
        <p:spPr bwMode="auto">
          <a:xfrm>
            <a:off x="533400" y="341313"/>
            <a:ext cx="50514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Installazione in zone urbane – 2/3</a:t>
            </a:r>
          </a:p>
        </p:txBody>
      </p:sp>
      <p:sp>
        <p:nvSpPr>
          <p:cNvPr id="84995" name="Rettangolo 8"/>
          <p:cNvSpPr>
            <a:spLocks noChangeArrowheads="1"/>
          </p:cNvSpPr>
          <p:nvPr/>
        </p:nvSpPr>
        <p:spPr bwMode="auto">
          <a:xfrm>
            <a:off x="533400" y="1030288"/>
            <a:ext cx="8277225" cy="5016500"/>
          </a:xfrm>
          <a:prstGeom prst="rect">
            <a:avLst/>
          </a:prstGeom>
          <a:noFill/>
          <a:ln>
            <a:noFill/>
          </a:ln>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Char char="-"/>
              <a:defRPr/>
            </a:pPr>
            <a:r>
              <a:rPr lang="it-IT" altLang="it-IT" sz="2000" b="1" dirty="0">
                <a:solidFill>
                  <a:srgbClr val="000099"/>
                </a:solidFill>
                <a:latin typeface="+mn-lt"/>
                <a:cs typeface="Times New Roman" panose="02020603050405020304" pitchFamily="18" charset="0"/>
              </a:rPr>
              <a:t>Il termometro è lo strumento che misura la temperatura</a:t>
            </a:r>
          </a:p>
          <a:p>
            <a:pPr>
              <a:spcBef>
                <a:spcPct val="0"/>
              </a:spcBef>
              <a:buClrTx/>
              <a:buSzTx/>
              <a:buFontTx/>
              <a:buChar char="-"/>
              <a:defRPr/>
            </a:pPr>
            <a:endParaRPr lang="it-IT" altLang="it-IT" sz="1200" b="1" dirty="0">
              <a:solidFill>
                <a:srgbClr val="000099"/>
              </a:solidFill>
              <a:latin typeface="+mn-lt"/>
              <a:cs typeface="Times New Roman" panose="02020603050405020304" pitchFamily="18" charset="0"/>
            </a:endParaRPr>
          </a:p>
          <a:p>
            <a:pPr>
              <a:spcBef>
                <a:spcPct val="0"/>
              </a:spcBef>
              <a:buClrTx/>
              <a:buSzTx/>
              <a:buFontTx/>
              <a:buChar char="-"/>
              <a:defRPr/>
            </a:pPr>
            <a:r>
              <a:rPr lang="it-IT" altLang="it-IT" sz="2000" b="1" dirty="0" smtClean="0">
                <a:solidFill>
                  <a:srgbClr val="000099"/>
                </a:solidFill>
                <a:latin typeface="+mn-lt"/>
                <a:cs typeface="Times New Roman" panose="02020603050405020304" pitchFamily="18" charset="0"/>
              </a:rPr>
              <a:t>l'igrometro </a:t>
            </a:r>
            <a:r>
              <a:rPr lang="it-IT" altLang="it-IT" sz="2000" b="1" dirty="0">
                <a:solidFill>
                  <a:srgbClr val="000099"/>
                </a:solidFill>
                <a:latin typeface="+mn-lt"/>
                <a:cs typeface="Times New Roman" panose="02020603050405020304" pitchFamily="18" charset="0"/>
              </a:rPr>
              <a:t>misura </a:t>
            </a:r>
            <a:r>
              <a:rPr lang="it-IT" altLang="it-IT" sz="2000" b="1" dirty="0" smtClean="0">
                <a:solidFill>
                  <a:srgbClr val="000099"/>
                </a:solidFill>
                <a:latin typeface="+mn-lt"/>
                <a:cs typeface="Times New Roman" panose="02020603050405020304" pitchFamily="18" charset="0"/>
              </a:rPr>
              <a:t>l’umidità</a:t>
            </a:r>
          </a:p>
          <a:p>
            <a:pPr>
              <a:spcBef>
                <a:spcPct val="0"/>
              </a:spcBef>
              <a:buClrTx/>
              <a:buSzTx/>
              <a:buFontTx/>
              <a:buChar char="-"/>
              <a:defRPr/>
            </a:pPr>
            <a:endParaRPr lang="it-IT" altLang="it-IT" sz="1200" b="1" dirty="0">
              <a:solidFill>
                <a:srgbClr val="000099"/>
              </a:solidFill>
              <a:latin typeface="+mn-lt"/>
              <a:cs typeface="Times New Roman" panose="02020603050405020304" pitchFamily="18" charset="0"/>
            </a:endParaRPr>
          </a:p>
          <a:p>
            <a:pPr>
              <a:spcBef>
                <a:spcPct val="0"/>
              </a:spcBef>
              <a:buClrTx/>
              <a:buSzTx/>
              <a:buFontTx/>
              <a:buChar char="-"/>
              <a:defRPr/>
            </a:pPr>
            <a:r>
              <a:rPr lang="it-IT" altLang="it-IT" sz="2000" b="1" dirty="0" smtClean="0">
                <a:solidFill>
                  <a:srgbClr val="000099"/>
                </a:solidFill>
                <a:latin typeface="+mn-lt"/>
                <a:cs typeface="Times New Roman" panose="02020603050405020304" pitchFamily="18" charset="0"/>
              </a:rPr>
              <a:t>Il barometro misura la pressione</a:t>
            </a:r>
            <a:endParaRPr lang="it-IT" altLang="it-IT" sz="2000" b="1" dirty="0">
              <a:solidFill>
                <a:srgbClr val="000099"/>
              </a:solidFill>
              <a:latin typeface="+mn-lt"/>
              <a:cs typeface="Times New Roman" panose="02020603050405020304" pitchFamily="18" charset="0"/>
            </a:endParaRPr>
          </a:p>
          <a:p>
            <a:pPr>
              <a:spcBef>
                <a:spcPct val="0"/>
              </a:spcBef>
              <a:buClrTx/>
              <a:buSzTx/>
              <a:buFontTx/>
              <a:buChar char="-"/>
              <a:defRPr/>
            </a:pPr>
            <a:endParaRPr lang="it-IT" altLang="it-IT" sz="1200" b="1" dirty="0">
              <a:latin typeface="+mn-lt"/>
              <a:cs typeface="Times New Roman" panose="02020603050405020304" pitchFamily="18" charset="0"/>
            </a:endParaRPr>
          </a:p>
          <a:p>
            <a:pPr algn="just">
              <a:lnSpc>
                <a:spcPct val="150000"/>
              </a:lnSpc>
              <a:spcBef>
                <a:spcPct val="0"/>
              </a:spcBef>
              <a:buClrTx/>
              <a:buSzTx/>
              <a:buFontTx/>
              <a:buChar char="-"/>
              <a:defRPr/>
            </a:pPr>
            <a:r>
              <a:rPr lang="it-IT" altLang="it-IT" sz="2000" b="1" dirty="0">
                <a:solidFill>
                  <a:srgbClr val="000099"/>
                </a:solidFill>
                <a:latin typeface="+mn-lt"/>
                <a:cs typeface="Times New Roman" panose="02020603050405020304" pitchFamily="18" charset="0"/>
              </a:rPr>
              <a:t>Essi devono essere installati ad un’altezza da terra compresa fra circa 1.7 e 9.5 metri e lontani da ostacoli almeno 4 metri.</a:t>
            </a:r>
          </a:p>
          <a:p>
            <a:pPr algn="just">
              <a:spcBef>
                <a:spcPct val="0"/>
              </a:spcBef>
              <a:buClrTx/>
              <a:buSzTx/>
              <a:buFontTx/>
              <a:buChar char="-"/>
              <a:defRPr/>
            </a:pPr>
            <a:endParaRPr lang="it-IT" altLang="it-IT" sz="1200" b="1" dirty="0">
              <a:solidFill>
                <a:srgbClr val="000099"/>
              </a:solidFill>
              <a:latin typeface="+mn-lt"/>
              <a:cs typeface="Times New Roman" panose="02020603050405020304" pitchFamily="18" charset="0"/>
            </a:endParaRPr>
          </a:p>
          <a:p>
            <a:pPr algn="just">
              <a:spcBef>
                <a:spcPct val="0"/>
              </a:spcBef>
              <a:buClrTx/>
              <a:buSzTx/>
              <a:buFontTx/>
              <a:buChar char="-"/>
              <a:defRPr/>
            </a:pPr>
            <a:r>
              <a:rPr lang="it-IT" altLang="it-IT" sz="2000" b="1" dirty="0">
                <a:solidFill>
                  <a:srgbClr val="000099"/>
                </a:solidFill>
                <a:latin typeface="+mn-lt"/>
                <a:cs typeface="Times New Roman" panose="02020603050405020304" pitchFamily="18" charset="0"/>
              </a:rPr>
              <a:t>In particolare, se installati sul tetto di un edificio devono essere posizionati ad almeno 2 metri di altezza, in modo da limitare l’effetto del calore rilasciato dagli edifici.</a:t>
            </a:r>
          </a:p>
          <a:p>
            <a:pPr algn="just">
              <a:spcBef>
                <a:spcPct val="0"/>
              </a:spcBef>
              <a:buClrTx/>
              <a:buSzTx/>
              <a:buFontTx/>
              <a:buChar char="-"/>
              <a:defRPr/>
            </a:pPr>
            <a:endParaRPr lang="it-IT" altLang="it-IT" sz="1200" b="1" dirty="0">
              <a:solidFill>
                <a:srgbClr val="000099"/>
              </a:solidFill>
              <a:latin typeface="+mn-lt"/>
              <a:cs typeface="Times New Roman" panose="02020603050405020304" pitchFamily="18" charset="0"/>
            </a:endParaRPr>
          </a:p>
          <a:p>
            <a:pPr algn="just">
              <a:spcBef>
                <a:spcPct val="0"/>
              </a:spcBef>
              <a:buClrTx/>
              <a:buSzTx/>
              <a:buFontTx/>
              <a:buChar char="-"/>
              <a:defRPr/>
            </a:pPr>
            <a:r>
              <a:rPr lang="it-IT" altLang="it-IT" sz="2000" b="1" dirty="0">
                <a:solidFill>
                  <a:srgbClr val="000099"/>
                </a:solidFill>
                <a:latin typeface="+mn-lt"/>
                <a:cs typeface="Times New Roman" panose="02020603050405020304" pitchFamily="18" charset="0"/>
              </a:rPr>
              <a:t>Inoltre, devono essere alloggiati in appositi contenitori che evitino agli strumenti di essere colpiti dalla la luce diretta del sole. La luce diretta del sole potrebbe causare la misura di valori non reali della temperatura e dell’umidità.</a:t>
            </a:r>
            <a:endParaRPr lang="en-GB" altLang="it-IT" sz="2000" b="1" dirty="0">
              <a:solidFill>
                <a:srgbClr val="000099"/>
              </a:solidFill>
              <a:latin typeface="+mn-lt"/>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029"/>
          <p:cNvSpPr>
            <a:spLocks noChangeArrowheads="1"/>
          </p:cNvSpPr>
          <p:nvPr/>
        </p:nvSpPr>
        <p:spPr bwMode="auto">
          <a:xfrm>
            <a:off x="533400" y="341313"/>
            <a:ext cx="50514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Installazione in zone urbane – 3/3</a:t>
            </a:r>
          </a:p>
        </p:txBody>
      </p:sp>
      <p:sp>
        <p:nvSpPr>
          <p:cNvPr id="86019" name="Rettangolo 8"/>
          <p:cNvSpPr>
            <a:spLocks noChangeArrowheads="1"/>
          </p:cNvSpPr>
          <p:nvPr/>
        </p:nvSpPr>
        <p:spPr bwMode="auto">
          <a:xfrm>
            <a:off x="533400" y="1573213"/>
            <a:ext cx="8429625" cy="4000500"/>
          </a:xfrm>
          <a:prstGeom prst="rect">
            <a:avLst/>
          </a:prstGeom>
          <a:noFill/>
          <a:ln>
            <a:noFill/>
          </a:ln>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a:lnSpc>
                <a:spcPct val="150000"/>
              </a:lnSpc>
              <a:spcBef>
                <a:spcPct val="0"/>
              </a:spcBef>
              <a:buClrTx/>
              <a:buSzTx/>
              <a:buFontTx/>
              <a:buChar char="-"/>
              <a:defRPr/>
            </a:pPr>
            <a:r>
              <a:rPr lang="it-IT" altLang="it-IT" sz="2000" b="1" dirty="0">
                <a:solidFill>
                  <a:srgbClr val="000099"/>
                </a:solidFill>
                <a:latin typeface="+mn-lt"/>
                <a:cs typeface="Times New Roman" panose="02020603050405020304" pitchFamily="18" charset="0"/>
              </a:rPr>
              <a:t>Il pluviometro è lo strumento che misura l’ammontare di pioggia caduta.</a:t>
            </a:r>
          </a:p>
          <a:p>
            <a:pPr algn="just">
              <a:spcBef>
                <a:spcPct val="0"/>
              </a:spcBef>
              <a:buClrTx/>
              <a:buSzTx/>
              <a:buFontTx/>
              <a:buChar char="-"/>
              <a:defRPr/>
            </a:pPr>
            <a:endParaRPr lang="it-IT" altLang="it-IT" sz="2400" b="1" dirty="0">
              <a:solidFill>
                <a:srgbClr val="000099"/>
              </a:solidFill>
              <a:latin typeface="Times New Roman" panose="02020603050405020304" pitchFamily="18" charset="0"/>
              <a:cs typeface="Times New Roman" panose="02020603050405020304" pitchFamily="18" charset="0"/>
            </a:endParaRPr>
          </a:p>
          <a:p>
            <a:pPr algn="just">
              <a:lnSpc>
                <a:spcPct val="150000"/>
              </a:lnSpc>
              <a:spcBef>
                <a:spcPct val="0"/>
              </a:spcBef>
              <a:buClrTx/>
              <a:buSzTx/>
              <a:buFontTx/>
              <a:buChar char="-"/>
              <a:defRPr/>
            </a:pPr>
            <a:r>
              <a:rPr lang="it-IT" altLang="it-IT" sz="2000" b="1" dirty="0">
                <a:solidFill>
                  <a:srgbClr val="000099"/>
                </a:solidFill>
                <a:latin typeface="+mj-lt"/>
                <a:cs typeface="Times New Roman" panose="02020603050405020304" pitchFamily="18" charset="0"/>
              </a:rPr>
              <a:t>Va installato alla stessa altezza del termometro e dell’igrometro.</a:t>
            </a:r>
          </a:p>
          <a:p>
            <a:pPr algn="just">
              <a:spcBef>
                <a:spcPct val="0"/>
              </a:spcBef>
              <a:buClrTx/>
              <a:buSzTx/>
              <a:buFontTx/>
              <a:buChar char="-"/>
              <a:defRPr/>
            </a:pPr>
            <a:endParaRPr lang="it-IT" altLang="it-IT" sz="2400" b="1" dirty="0">
              <a:solidFill>
                <a:srgbClr val="000099"/>
              </a:solidFill>
              <a:latin typeface="Times New Roman" panose="02020603050405020304" pitchFamily="18" charset="0"/>
              <a:cs typeface="Times New Roman" panose="02020603050405020304" pitchFamily="18" charset="0"/>
            </a:endParaRPr>
          </a:p>
          <a:p>
            <a:pPr algn="just">
              <a:lnSpc>
                <a:spcPct val="150000"/>
              </a:lnSpc>
              <a:spcBef>
                <a:spcPct val="0"/>
              </a:spcBef>
              <a:buClrTx/>
              <a:buSzTx/>
              <a:buFontTx/>
              <a:buChar char="-"/>
              <a:defRPr/>
            </a:pPr>
            <a:r>
              <a:rPr lang="it-IT" altLang="it-IT" sz="2000" b="1" dirty="0">
                <a:solidFill>
                  <a:srgbClr val="000099"/>
                </a:solidFill>
                <a:latin typeface="+mj-lt"/>
                <a:cs typeface="Times New Roman" panose="02020603050405020304" pitchFamily="18" charset="0"/>
              </a:rPr>
              <a:t>Da installare ad una distanza di almeno 10 metri dagli edifici circostanti, in modo che il pluviometro non venga schermato ricevendo meno pioggia di quanta ne cada realmente.</a:t>
            </a:r>
            <a:endParaRPr lang="en-GB" altLang="it-IT" sz="2000" b="1" dirty="0">
              <a:solidFill>
                <a:srgbClr val="000099"/>
              </a:solidFill>
              <a:latin typeface="+mj-lt"/>
              <a:cs typeface="Times New Roman" panose="02020603050405020304" pitchFamily="18"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58788" y="382588"/>
            <a:ext cx="8329612"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25" tIns="44450" rIns="98425" bIns="44450"/>
          <a:lstStyle>
            <a:lvl1pPr marL="177800" indent="-1778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150000"/>
              </a:lnSpc>
              <a:spcBef>
                <a:spcPct val="0"/>
              </a:spcBef>
              <a:buClrTx/>
              <a:buSzTx/>
              <a:buFontTx/>
              <a:buChar char="•"/>
            </a:pPr>
            <a:r>
              <a:rPr lang="it-IT" altLang="en-US" sz="2400" dirty="0">
                <a:solidFill>
                  <a:srgbClr val="000099"/>
                </a:solidFill>
              </a:rPr>
              <a:t>IL GNSS (Global </a:t>
            </a:r>
            <a:r>
              <a:rPr lang="it-IT" altLang="en-US" sz="2400" dirty="0" err="1">
                <a:solidFill>
                  <a:srgbClr val="000099"/>
                </a:solidFill>
              </a:rPr>
              <a:t>Navivation</a:t>
            </a:r>
            <a:r>
              <a:rPr lang="it-IT" altLang="en-US" sz="2400" dirty="0">
                <a:solidFill>
                  <a:srgbClr val="000099"/>
                </a:solidFill>
              </a:rPr>
              <a:t> Satellite Systems) è la risposta alla domanda: </a:t>
            </a:r>
            <a:r>
              <a:rPr lang="it-IT" altLang="en-US" sz="2400" i="1" dirty="0">
                <a:solidFill>
                  <a:srgbClr val="000099"/>
                </a:solidFill>
              </a:rPr>
              <a:t>Dove sono?</a:t>
            </a:r>
          </a:p>
          <a:p>
            <a:pPr algn="just" eaLnBrk="1" hangingPunct="1">
              <a:lnSpc>
                <a:spcPct val="150000"/>
              </a:lnSpc>
              <a:spcBef>
                <a:spcPct val="0"/>
              </a:spcBef>
              <a:buClrTx/>
              <a:buSzTx/>
              <a:buFontTx/>
              <a:buChar char="•"/>
            </a:pPr>
            <a:r>
              <a:rPr lang="it-IT" altLang="en-US" sz="2400" dirty="0">
                <a:solidFill>
                  <a:srgbClr val="000099"/>
                </a:solidFill>
              </a:rPr>
              <a:t>Il problema di sapere </a:t>
            </a:r>
            <a:r>
              <a:rPr lang="it-IT" altLang="en-US" sz="2400" i="1" dirty="0">
                <a:solidFill>
                  <a:srgbClr val="000099"/>
                </a:solidFill>
              </a:rPr>
              <a:t>dove ci si trova</a:t>
            </a:r>
            <a:r>
              <a:rPr lang="it-IT" altLang="en-US" sz="2400" dirty="0">
                <a:solidFill>
                  <a:srgbClr val="000099"/>
                </a:solidFill>
              </a:rPr>
              <a:t> è stato, nel tempo, risolto in svariati modi (punti di riferimento a terra; il sole; le stelle, ecc.), ma mai in modo globale e spesso con un’accuratezza non soddisfacente. </a:t>
            </a:r>
          </a:p>
          <a:p>
            <a:pPr algn="just" eaLnBrk="1" hangingPunct="1">
              <a:lnSpc>
                <a:spcPct val="150000"/>
              </a:lnSpc>
              <a:spcBef>
                <a:spcPct val="0"/>
              </a:spcBef>
              <a:buClrTx/>
              <a:buSzTx/>
              <a:buFontTx/>
              <a:buChar char="•"/>
            </a:pPr>
            <a:r>
              <a:rPr lang="it-IT" altLang="en-US" sz="2400" dirty="0">
                <a:solidFill>
                  <a:srgbClr val="000099"/>
                </a:solidFill>
              </a:rPr>
              <a:t>Dopo l’ultima guerra, sono stati sviluppati parecchi metodi per il calcolo automatico della posizione, misurando la distanza rispetto a vari “punti di riferimento”, usando onde radio.</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026"/>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44035" name="Rectangle 1027"/>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390148" name="Rectangle 1028"/>
          <p:cNvSpPr>
            <a:spLocks noGrp="1" noRot="1" noChangeArrowheads="1"/>
          </p:cNvSpPr>
          <p:nvPr>
            <p:ph type="title"/>
          </p:nvPr>
        </p:nvSpPr>
        <p:spPr/>
        <p:txBody>
          <a:bodyPr lIns="92075" tIns="42862" rIns="92075" bIns="42862"/>
          <a:lstStyle/>
          <a:p>
            <a:pPr eaLnBrk="1" hangingPunct="1">
              <a:defRPr/>
            </a:pPr>
            <a:r>
              <a:rPr lang="it-IT" altLang="en-US"/>
              <a:t>	</a:t>
            </a:r>
            <a:br>
              <a:rPr lang="it-IT" altLang="en-US"/>
            </a:br>
            <a:endParaRPr lang="it-IT" altLang="en-US"/>
          </a:p>
        </p:txBody>
      </p:sp>
      <p:sp>
        <p:nvSpPr>
          <p:cNvPr id="44037" name="Rectangle 1029"/>
          <p:cNvSpPr>
            <a:spLocks noChangeArrowheads="1"/>
          </p:cNvSpPr>
          <p:nvPr/>
        </p:nvSpPr>
        <p:spPr bwMode="auto">
          <a:xfrm>
            <a:off x="533400" y="341313"/>
            <a:ext cx="35655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Esempi di installazione</a:t>
            </a:r>
          </a:p>
        </p:txBody>
      </p:sp>
      <p:pic>
        <p:nvPicPr>
          <p:cNvPr id="44038" name="Immagin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0" y="1241425"/>
            <a:ext cx="35226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CasellaDiTesto 11"/>
          <p:cNvSpPr txBox="1">
            <a:spLocks noChangeArrowheads="1"/>
          </p:cNvSpPr>
          <p:nvPr/>
        </p:nvSpPr>
        <p:spPr bwMode="auto">
          <a:xfrm>
            <a:off x="3773488" y="5881688"/>
            <a:ext cx="543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rPr>
              <a:t>Stazione Meteorologica della rete</a:t>
            </a:r>
          </a:p>
          <a:p>
            <a:pPr algn="ctr">
              <a:spcBef>
                <a:spcPct val="0"/>
              </a:spcBef>
              <a:buClrTx/>
              <a:buSzTx/>
              <a:buFontTx/>
              <a:buNone/>
            </a:pPr>
            <a:r>
              <a:rPr lang="it-IT" altLang="en-US" sz="1600" b="1">
                <a:solidFill>
                  <a:srgbClr val="FF0000"/>
                </a:solidFill>
              </a:rPr>
              <a:t>dell’INGV installata nell’area vulcanica napoletana</a:t>
            </a:r>
            <a:endParaRPr lang="en-GB" altLang="en-US" sz="1600" b="1">
              <a:solidFill>
                <a:srgbClr val="FF0000"/>
              </a:solidFill>
            </a:endParaRPr>
          </a:p>
        </p:txBody>
      </p:sp>
      <p:pic>
        <p:nvPicPr>
          <p:cNvPr id="44040" name="Immagine 2" descr="Immagine che contiene esterni, acqua, barca, sedendo&#10;&#10;Descrizione generata automaticam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2773363"/>
            <a:ext cx="44259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CasellaDiTesto 11"/>
          <p:cNvSpPr txBox="1">
            <a:spLocks noChangeArrowheads="1"/>
          </p:cNvSpPr>
          <p:nvPr/>
        </p:nvSpPr>
        <p:spPr bwMode="auto">
          <a:xfrm>
            <a:off x="682625" y="4972050"/>
            <a:ext cx="3294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it-IT" altLang="en-US" sz="1600" b="1">
                <a:solidFill>
                  <a:srgbClr val="FF0000"/>
                </a:solidFill>
              </a:rPr>
              <a:t>MAFE Stazione Meteorologica </a:t>
            </a:r>
          </a:p>
          <a:p>
            <a:pPr algn="ctr">
              <a:spcBef>
                <a:spcPct val="0"/>
              </a:spcBef>
              <a:buClrTx/>
              <a:buSzTx/>
              <a:buFontTx/>
              <a:buNone/>
            </a:pPr>
            <a:r>
              <a:rPr lang="it-IT" altLang="en-US" sz="1600" b="1">
                <a:solidFill>
                  <a:srgbClr val="FF0000"/>
                </a:solidFill>
              </a:rPr>
              <a:t>DiSTAR-UNINA</a:t>
            </a:r>
            <a:endParaRPr lang="en-GB" altLang="en-US" sz="1600" b="1">
              <a:solidFill>
                <a:srgbClr val="FF0000"/>
              </a:solidFill>
            </a:endParaRPr>
          </a:p>
        </p:txBody>
      </p:sp>
      <p:pic>
        <p:nvPicPr>
          <p:cNvPr id="4404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2052638"/>
            <a:ext cx="18716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Grafik 262" descr="Creative Commons Lizenzvertr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480175"/>
            <a:ext cx="641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Bild 2" descr="eu_flag_co_funded_pos_[rgb]_le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410325"/>
            <a:ext cx="12747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CasellaDiTesto 4"/>
          <p:cNvSpPr txBox="1">
            <a:spLocks noChangeArrowheads="1"/>
          </p:cNvSpPr>
          <p:nvPr/>
        </p:nvSpPr>
        <p:spPr bwMode="auto">
          <a:xfrm>
            <a:off x="1125538" y="6392863"/>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it-IT" altLang="en-US" sz="2000" u="sng">
                <a:solidFill>
                  <a:srgbClr val="336699"/>
                </a:solidFill>
              </a:rPr>
              <a:t>CC BY 4.0</a:t>
            </a:r>
            <a:endParaRPr lang="en-GB" altLang="en-US" sz="2000" u="sng">
              <a:solidFill>
                <a:srgbClr val="336699"/>
              </a:solidFill>
            </a:endParaRPr>
          </a:p>
        </p:txBody>
      </p:sp>
      <p:pic>
        <p:nvPicPr>
          <p:cNvPr id="46085" name="Picture 3" descr="C:\Users\swantje\Desktop\TRYAT\logo _cmyk_positiv_kleiner_als_30mm_bre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900" y="3616325"/>
            <a:ext cx="2403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C:\Users\swantje\Desktop\TRYAT\Logo TRYAT.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163513"/>
            <a:ext cx="14525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uppo 2"/>
          <p:cNvGrpSpPr>
            <a:grpSpLocks/>
          </p:cNvGrpSpPr>
          <p:nvPr/>
        </p:nvGrpSpPr>
        <p:grpSpPr bwMode="auto">
          <a:xfrm>
            <a:off x="1778000" y="4449763"/>
            <a:ext cx="6391275" cy="828675"/>
            <a:chOff x="1777999" y="4096562"/>
            <a:chExt cx="6390504" cy="828675"/>
          </a:xfrm>
        </p:grpSpPr>
        <p:pic>
          <p:nvPicPr>
            <p:cNvPr id="46093" name="Immagine 5" descr="File:Logo INGV dal 2018.png - Wikipedia"/>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96544" y="4096562"/>
              <a:ext cx="10318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1" descr="Bildergebnis fÃ¼r gfz potsdam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7999" y="4132899"/>
              <a:ext cx="1167726"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4" descr="Bildergebnis fÃ¼r universitÃ¤t neapel federico ii logo"/>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6162" y="4168899"/>
              <a:ext cx="2042341"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8" name="Gruppo 3"/>
          <p:cNvGrpSpPr>
            <a:grpSpLocks/>
          </p:cNvGrpSpPr>
          <p:nvPr/>
        </p:nvGrpSpPr>
        <p:grpSpPr bwMode="auto">
          <a:xfrm>
            <a:off x="2786063" y="5427663"/>
            <a:ext cx="4589462" cy="552450"/>
            <a:chOff x="2785999" y="5075218"/>
            <a:chExt cx="4589527" cy="552450"/>
          </a:xfrm>
        </p:grpSpPr>
        <p:pic>
          <p:nvPicPr>
            <p:cNvPr id="46090" name="Bild 1" descr="C:\Users\swant\AppData\Local\Microsoft\Windows\INetCache\Content.MSO\2DCFC4F2.t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5999" y="5075218"/>
              <a:ext cx="6064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Immagine 9" descr="Nessuna descrizione della foto disponibi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512284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2351" y="5199043"/>
              <a:ext cx="1273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CasellaDiTesto 1"/>
          <p:cNvSpPr txBox="1">
            <a:spLocks noChangeArrowheads="1"/>
          </p:cNvSpPr>
          <p:nvPr/>
        </p:nvSpPr>
        <p:spPr bwMode="auto">
          <a:xfrm>
            <a:off x="1685925" y="2212975"/>
            <a:ext cx="601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it-IT" altLang="en-US" sz="4000" b="1">
                <a:solidFill>
                  <a:srgbClr val="000099"/>
                </a:solidFill>
              </a:rPr>
              <a:t>Grazie per l’attenzione</a:t>
            </a:r>
            <a:endParaRPr lang="en-GB" altLang="en-US" sz="4000" b="1">
              <a:solidFill>
                <a:srgbClr val="000099"/>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8788" y="382588"/>
            <a:ext cx="81946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25" tIns="44450" rIns="98425" bIns="44450"/>
          <a:lstStyle>
            <a:lvl1pPr marL="177800" indent="-1778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150000"/>
              </a:lnSpc>
              <a:spcBef>
                <a:spcPct val="0"/>
              </a:spcBef>
              <a:buClrTx/>
              <a:buSzTx/>
              <a:buFontTx/>
              <a:buChar char="•"/>
            </a:pPr>
            <a:r>
              <a:rPr lang="it-IT" altLang="en-US" sz="2400">
                <a:solidFill>
                  <a:srgbClr val="000099"/>
                </a:solidFill>
              </a:rPr>
              <a:t>Tali sistemi, però, avevano delle limitazioni (bassa copertura, nessuna informazione in quota, bassa precisione).</a:t>
            </a:r>
          </a:p>
          <a:p>
            <a:pPr algn="just" eaLnBrk="1" hangingPunct="1">
              <a:lnSpc>
                <a:spcPct val="150000"/>
              </a:lnSpc>
              <a:spcBef>
                <a:spcPct val="0"/>
              </a:spcBef>
              <a:buClrTx/>
              <a:buSzTx/>
              <a:buFontTx/>
              <a:buChar char="•"/>
            </a:pPr>
            <a:r>
              <a:rPr lang="it-IT" altLang="en-US" sz="2400">
                <a:solidFill>
                  <a:srgbClr val="000099"/>
                </a:solidFill>
              </a:rPr>
              <a:t>All’inizio degli anni ’70, per motivi essenzialmente militari,  partì il progetto di  posizionamento globale GPS, basato sulla ricezione di segnali radio emessi da una serie di satelliti artificiali in orbita intorno alla terra e progettato in modo da permettere in ogni istante ed in ogni luogo della superficie terrestre il posizionamento 3D di un oggetto anche in movimento.</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17411" name="Rectangle 3"/>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17412" name="Rectangle 4"/>
          <p:cNvSpPr>
            <a:spLocks noGrp="1" noRot="1" noChangeArrowheads="1"/>
          </p:cNvSpPr>
          <p:nvPr>
            <p:ph type="body" idx="1"/>
          </p:nvPr>
        </p:nvSpPr>
        <p:spPr>
          <a:xfrm>
            <a:off x="149225" y="1031875"/>
            <a:ext cx="7192963" cy="4913313"/>
          </a:xfrm>
        </p:spPr>
        <p:txBody>
          <a:bodyPr lIns="92075" tIns="42862" rIns="92075" bIns="42862"/>
          <a:lstStyle/>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Indipendente dalle condizioni atmosferiche</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Non è richiesta l’intervisibilità</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Alte precisioni</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Può operare giorno e notte</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Veloce e alla portata di tutti</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Sistema di Coordinate universale</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Per tutte le applicazioni</a:t>
            </a:r>
          </a:p>
          <a:p>
            <a:pPr eaLnBrk="1" hangingPunct="1">
              <a:buClr>
                <a:srgbClr val="002060"/>
              </a:buClr>
              <a:buSzPct val="70000"/>
              <a:buFont typeface="Wingdings" panose="05000000000000000000" pitchFamily="2" charset="2"/>
              <a:buChar char="l"/>
            </a:pPr>
            <a:endParaRPr lang="it-IT" altLang="en-US" sz="1200" b="1"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pPr>
            <a:r>
              <a:rPr lang="it-IT" altLang="en-US" sz="2400" b="1" smtClean="0">
                <a:solidFill>
                  <a:srgbClr val="002060"/>
                </a:solidFill>
                <a:effectLst/>
                <a:latin typeface="Arial" panose="020B0604020202020204" pitchFamily="34" charset="0"/>
              </a:rPr>
              <a:t>A basso costo</a:t>
            </a:r>
          </a:p>
        </p:txBody>
      </p:sp>
      <p:sp>
        <p:nvSpPr>
          <p:cNvPr id="17413" name="Rectangle 5"/>
          <p:cNvSpPr>
            <a:spLocks noChangeArrowheads="1"/>
          </p:cNvSpPr>
          <p:nvPr/>
        </p:nvSpPr>
        <p:spPr bwMode="auto">
          <a:xfrm>
            <a:off x="373063" y="344488"/>
            <a:ext cx="2473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Perché il GPS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19459" name="Rectangle 3"/>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72388" name="Rectangle 4"/>
          <p:cNvSpPr>
            <a:spLocks noGrp="1" noRot="1" noChangeArrowheads="1"/>
          </p:cNvSpPr>
          <p:nvPr>
            <p:ph type="body" idx="1"/>
          </p:nvPr>
        </p:nvSpPr>
        <p:spPr>
          <a:xfrm>
            <a:off x="149225" y="1031875"/>
            <a:ext cx="8994775" cy="4913313"/>
          </a:xfrm>
        </p:spPr>
        <p:txBody>
          <a:bodyPr lIns="92075" tIns="42862" rIns="92075" bIns="42862"/>
          <a:lstStyle/>
          <a:p>
            <a:pPr marL="0" indent="0" eaLnBrk="1" hangingPunct="1">
              <a:buClr>
                <a:srgbClr val="002060"/>
              </a:buClr>
              <a:buSzPct val="70000"/>
              <a:buFont typeface="Arial" panose="020B0604020202020204" pitchFamily="34" charset="0"/>
              <a:buNone/>
              <a:defRPr/>
            </a:pPr>
            <a:r>
              <a:rPr lang="it-IT" altLang="en-US" sz="2400" b="1" dirty="0" smtClean="0">
                <a:solidFill>
                  <a:srgbClr val="002060"/>
                </a:solidFill>
                <a:effectLst/>
                <a:latin typeface="Arial" panose="020B0604020202020204" pitchFamily="34" charset="0"/>
              </a:rPr>
              <a:t>Oggi ci sono diversi sistemi globali di navigazione satellitare</a:t>
            </a:r>
          </a:p>
          <a:p>
            <a:pPr eaLnBrk="1" hangingPunct="1">
              <a:buClr>
                <a:srgbClr val="002060"/>
              </a:buClr>
              <a:buSzPct val="70000"/>
              <a:buFont typeface="Wingdings" panose="05000000000000000000" pitchFamily="2" charset="2"/>
              <a:buChar char="l"/>
              <a:defRPr/>
            </a:pPr>
            <a:endParaRPr lang="it-IT" altLang="en-US" sz="12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r>
              <a:rPr lang="it-IT" altLang="en-US" sz="2400" b="1" dirty="0" smtClean="0">
                <a:solidFill>
                  <a:srgbClr val="002060"/>
                </a:solidFill>
                <a:effectLst/>
                <a:latin typeface="Arial" panose="020B0604020202020204" pitchFamily="34" charset="0"/>
              </a:rPr>
              <a:t>Il GPS degli Stati Uniti d’America</a:t>
            </a:r>
            <a:endParaRPr lang="it-IT" altLang="en-US" sz="24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1200" b="1" dirty="0"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12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r>
              <a:rPr lang="it-IT" altLang="en-US" sz="2400" b="1" dirty="0" smtClean="0">
                <a:solidFill>
                  <a:srgbClr val="002060"/>
                </a:solidFill>
                <a:effectLst/>
                <a:latin typeface="Arial" panose="020B0604020202020204" pitchFamily="34" charset="0"/>
              </a:rPr>
              <a:t>Il GLONASS della Confederazione Russa</a:t>
            </a:r>
          </a:p>
          <a:p>
            <a:pPr eaLnBrk="1" hangingPunct="1">
              <a:buClr>
                <a:srgbClr val="002060"/>
              </a:buClr>
              <a:buSzPct val="70000"/>
              <a:buFont typeface="Wingdings" panose="05000000000000000000" pitchFamily="2" charset="2"/>
              <a:buChar char="l"/>
              <a:defRPr/>
            </a:pPr>
            <a:endParaRPr lang="it-IT" altLang="en-US" sz="24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r>
              <a:rPr lang="it-IT" altLang="en-US" sz="2400" b="1" dirty="0" smtClean="0">
                <a:solidFill>
                  <a:srgbClr val="002060"/>
                </a:solidFill>
                <a:effectLst/>
                <a:latin typeface="Arial" panose="020B0604020202020204" pitchFamily="34" charset="0"/>
              </a:rPr>
              <a:t>Il GALILEO della Comunità Europea</a:t>
            </a:r>
            <a:endParaRPr lang="it-IT" altLang="en-US" sz="24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2400" b="1" dirty="0"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r>
              <a:rPr lang="it-IT" altLang="en-US" sz="2400" b="1" dirty="0" smtClean="0">
                <a:solidFill>
                  <a:srgbClr val="002060"/>
                </a:solidFill>
                <a:effectLst/>
                <a:latin typeface="Arial" panose="020B0604020202020204" pitchFamily="34" charset="0"/>
              </a:rPr>
              <a:t>Il BEIDOU della Repubblica Popolare Cinese</a:t>
            </a:r>
            <a:endParaRPr lang="it-IT" altLang="en-US" sz="24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1200" b="1" dirty="0" smtClean="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12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r>
              <a:rPr lang="it-IT" altLang="en-US" sz="2400" b="1" dirty="0" smtClean="0">
                <a:solidFill>
                  <a:srgbClr val="002060"/>
                </a:solidFill>
                <a:effectLst/>
                <a:latin typeface="Arial" panose="020B0604020202020204" pitchFamily="34" charset="0"/>
              </a:rPr>
              <a:t>Il QZSS del Giappone</a:t>
            </a:r>
            <a:endParaRPr lang="it-IT" altLang="en-US" sz="2400" b="1" dirty="0">
              <a:solidFill>
                <a:srgbClr val="002060"/>
              </a:solidFill>
              <a:effectLst/>
              <a:latin typeface="Arial" panose="020B0604020202020204" pitchFamily="34" charset="0"/>
            </a:endParaRPr>
          </a:p>
          <a:p>
            <a:pPr eaLnBrk="1" hangingPunct="1">
              <a:buClr>
                <a:srgbClr val="002060"/>
              </a:buClr>
              <a:buSzPct val="70000"/>
              <a:buFont typeface="Wingdings" panose="05000000000000000000" pitchFamily="2" charset="2"/>
              <a:buChar char="l"/>
              <a:defRPr/>
            </a:pPr>
            <a:endParaRPr lang="it-IT" altLang="en-US" sz="1200" b="1" dirty="0">
              <a:solidFill>
                <a:srgbClr val="002060"/>
              </a:solidFill>
              <a:effectLst/>
              <a:latin typeface="Arial" panose="020B0604020202020204" pitchFamily="34" charset="0"/>
            </a:endParaRPr>
          </a:p>
        </p:txBody>
      </p:sp>
      <p:sp>
        <p:nvSpPr>
          <p:cNvPr id="19461" name="Rectangle 5"/>
          <p:cNvSpPr>
            <a:spLocks noChangeArrowheads="1"/>
          </p:cNvSpPr>
          <p:nvPr/>
        </p:nvSpPr>
        <p:spPr bwMode="auto">
          <a:xfrm>
            <a:off x="373063" y="344488"/>
            <a:ext cx="7289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Sistemi Globali di Navigazione Satellitare - GNSS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1507" name="Rectangle 3"/>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1508" name="Rectangle 4"/>
          <p:cNvSpPr>
            <a:spLocks noChangeArrowheads="1"/>
          </p:cNvSpPr>
          <p:nvPr/>
        </p:nvSpPr>
        <p:spPr bwMode="auto">
          <a:xfrm>
            <a:off x="66675" y="1951038"/>
            <a:ext cx="8848725"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buClrTx/>
              <a:buSzTx/>
              <a:buFontTx/>
              <a:buNone/>
            </a:pPr>
            <a:r>
              <a:rPr lang="it-IT" altLang="en-US" sz="6000" b="1" i="1">
                <a:solidFill>
                  <a:srgbClr val="000099"/>
                </a:solidFill>
                <a:latin typeface="Arial" panose="020B0604020202020204" pitchFamily="34" charset="0"/>
              </a:rPr>
              <a:t>Cosa considerare nell’installazione di una stazione GPS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reeform 1105"/>
          <p:cNvSpPr>
            <a:spLocks/>
          </p:cNvSpPr>
          <p:nvPr/>
        </p:nvSpPr>
        <p:spPr bwMode="auto">
          <a:xfrm>
            <a:off x="381000" y="5181600"/>
            <a:ext cx="5132388" cy="1058863"/>
          </a:xfrm>
          <a:custGeom>
            <a:avLst/>
            <a:gdLst>
              <a:gd name="T0" fmla="*/ 2147483646 w 3233"/>
              <a:gd name="T1" fmla="*/ 0 h 667"/>
              <a:gd name="T2" fmla="*/ 2147483646 w 3233"/>
              <a:gd name="T3" fmla="*/ 2147483646 h 667"/>
              <a:gd name="T4" fmla="*/ 2147483646 w 3233"/>
              <a:gd name="T5" fmla="*/ 2147483646 h 667"/>
              <a:gd name="T6" fmla="*/ 2147483646 w 3233"/>
              <a:gd name="T7" fmla="*/ 2147483646 h 667"/>
              <a:gd name="T8" fmla="*/ 2147483646 w 3233"/>
              <a:gd name="T9" fmla="*/ 2147483646 h 667"/>
              <a:gd name="T10" fmla="*/ 2147483646 w 3233"/>
              <a:gd name="T11" fmla="*/ 2147483646 h 667"/>
              <a:gd name="T12" fmla="*/ 2147483646 w 3233"/>
              <a:gd name="T13" fmla="*/ 2147483646 h 667"/>
              <a:gd name="T14" fmla="*/ 2147483646 w 3233"/>
              <a:gd name="T15" fmla="*/ 2147483646 h 667"/>
              <a:gd name="T16" fmla="*/ 2147483646 w 3233"/>
              <a:gd name="T17" fmla="*/ 2147483646 h 667"/>
              <a:gd name="T18" fmla="*/ 2147483646 w 3233"/>
              <a:gd name="T19" fmla="*/ 2147483646 h 667"/>
              <a:gd name="T20" fmla="*/ 2147483646 w 3233"/>
              <a:gd name="T21" fmla="*/ 2147483646 h 667"/>
              <a:gd name="T22" fmla="*/ 2147483646 w 3233"/>
              <a:gd name="T23" fmla="*/ 2147483646 h 667"/>
              <a:gd name="T24" fmla="*/ 2147483646 w 3233"/>
              <a:gd name="T25" fmla="*/ 2147483646 h 667"/>
              <a:gd name="T26" fmla="*/ 2147483646 w 3233"/>
              <a:gd name="T27" fmla="*/ 2147483646 h 667"/>
              <a:gd name="T28" fmla="*/ 2147483646 w 3233"/>
              <a:gd name="T29" fmla="*/ 2147483646 h 667"/>
              <a:gd name="T30" fmla="*/ 2147483646 w 3233"/>
              <a:gd name="T31" fmla="*/ 2147483646 h 667"/>
              <a:gd name="T32" fmla="*/ 2147483646 w 3233"/>
              <a:gd name="T33" fmla="*/ 2147483646 h 667"/>
              <a:gd name="T34" fmla="*/ 2147483646 w 3233"/>
              <a:gd name="T35" fmla="*/ 2147483646 h 667"/>
              <a:gd name="T36" fmla="*/ 2147483646 w 3233"/>
              <a:gd name="T37" fmla="*/ 2147483646 h 667"/>
              <a:gd name="T38" fmla="*/ 2147483646 w 3233"/>
              <a:gd name="T39" fmla="*/ 2147483646 h 667"/>
              <a:gd name="T40" fmla="*/ 2147483646 w 3233"/>
              <a:gd name="T41" fmla="*/ 2147483646 h 667"/>
              <a:gd name="T42" fmla="*/ 2147483646 w 3233"/>
              <a:gd name="T43" fmla="*/ 2147483646 h 667"/>
              <a:gd name="T44" fmla="*/ 2147483646 w 3233"/>
              <a:gd name="T45" fmla="*/ 2147483646 h 667"/>
              <a:gd name="T46" fmla="*/ 2147483646 w 3233"/>
              <a:gd name="T47" fmla="*/ 2147483646 h 667"/>
              <a:gd name="T48" fmla="*/ 2147483646 w 3233"/>
              <a:gd name="T49" fmla="*/ 2147483646 h 667"/>
              <a:gd name="T50" fmla="*/ 2147483646 w 3233"/>
              <a:gd name="T51" fmla="*/ 2147483646 h 667"/>
              <a:gd name="T52" fmla="*/ 2147483646 w 3233"/>
              <a:gd name="T53" fmla="*/ 2147483646 h 667"/>
              <a:gd name="T54" fmla="*/ 2147483646 w 3233"/>
              <a:gd name="T55" fmla="*/ 2147483646 h 667"/>
              <a:gd name="T56" fmla="*/ 2147483646 w 3233"/>
              <a:gd name="T57" fmla="*/ 2147483646 h 667"/>
              <a:gd name="T58" fmla="*/ 2147483646 w 3233"/>
              <a:gd name="T59" fmla="*/ 2147483646 h 667"/>
              <a:gd name="T60" fmla="*/ 2147483646 w 3233"/>
              <a:gd name="T61" fmla="*/ 2147483646 h 667"/>
              <a:gd name="T62" fmla="*/ 2147483646 w 3233"/>
              <a:gd name="T63" fmla="*/ 2147483646 h 667"/>
              <a:gd name="T64" fmla="*/ 2147483646 w 3233"/>
              <a:gd name="T65" fmla="*/ 2147483646 h 667"/>
              <a:gd name="T66" fmla="*/ 2147483646 w 3233"/>
              <a:gd name="T67" fmla="*/ 2147483646 h 667"/>
              <a:gd name="T68" fmla="*/ 2147483646 w 3233"/>
              <a:gd name="T69" fmla="*/ 2147483646 h 667"/>
              <a:gd name="T70" fmla="*/ 2147483646 w 3233"/>
              <a:gd name="T71" fmla="*/ 2147483646 h 667"/>
              <a:gd name="T72" fmla="*/ 2147483646 w 3233"/>
              <a:gd name="T73" fmla="*/ 2147483646 h 667"/>
              <a:gd name="T74" fmla="*/ 2147483646 w 3233"/>
              <a:gd name="T75" fmla="*/ 2147483646 h 667"/>
              <a:gd name="T76" fmla="*/ 2147483646 w 3233"/>
              <a:gd name="T77" fmla="*/ 2147483646 h 667"/>
              <a:gd name="T78" fmla="*/ 2147483646 w 3233"/>
              <a:gd name="T79" fmla="*/ 2147483646 h 667"/>
              <a:gd name="T80" fmla="*/ 2147483646 w 3233"/>
              <a:gd name="T81" fmla="*/ 2147483646 h 667"/>
              <a:gd name="T82" fmla="*/ 2147483646 w 3233"/>
              <a:gd name="T83" fmla="*/ 2147483646 h 667"/>
              <a:gd name="T84" fmla="*/ 2147483646 w 3233"/>
              <a:gd name="T85" fmla="*/ 2147483646 h 667"/>
              <a:gd name="T86" fmla="*/ 2147483646 w 3233"/>
              <a:gd name="T87" fmla="*/ 2147483646 h 667"/>
              <a:gd name="T88" fmla="*/ 2147483646 w 3233"/>
              <a:gd name="T89" fmla="*/ 2147483646 h 667"/>
              <a:gd name="T90" fmla="*/ 2147483646 w 3233"/>
              <a:gd name="T91" fmla="*/ 2147483646 h 667"/>
              <a:gd name="T92" fmla="*/ 2147483646 w 3233"/>
              <a:gd name="T93" fmla="*/ 2147483646 h 667"/>
              <a:gd name="T94" fmla="*/ 2147483646 w 3233"/>
              <a:gd name="T95" fmla="*/ 2147483646 h 667"/>
              <a:gd name="T96" fmla="*/ 2147483646 w 3233"/>
              <a:gd name="T97" fmla="*/ 2147483646 h 667"/>
              <a:gd name="T98" fmla="*/ 2147483646 w 3233"/>
              <a:gd name="T99" fmla="*/ 2147483646 h 667"/>
              <a:gd name="T100" fmla="*/ 2147483646 w 3233"/>
              <a:gd name="T101" fmla="*/ 2147483646 h 667"/>
              <a:gd name="T102" fmla="*/ 2147483646 w 3233"/>
              <a:gd name="T103" fmla="*/ 2147483646 h 667"/>
              <a:gd name="T104" fmla="*/ 2147483646 w 3233"/>
              <a:gd name="T105" fmla="*/ 2147483646 h 667"/>
              <a:gd name="T106" fmla="*/ 2147483646 w 3233"/>
              <a:gd name="T107" fmla="*/ 2147483646 h 667"/>
              <a:gd name="T108" fmla="*/ 2147483646 w 3233"/>
              <a:gd name="T109" fmla="*/ 2147483646 h 667"/>
              <a:gd name="T110" fmla="*/ 0 w 3233"/>
              <a:gd name="T111" fmla="*/ 2147483646 h 667"/>
              <a:gd name="T112" fmla="*/ 0 w 3233"/>
              <a:gd name="T113" fmla="*/ 2147483646 h 667"/>
              <a:gd name="T114" fmla="*/ 2147483646 w 3233"/>
              <a:gd name="T115" fmla="*/ 2147483646 h 667"/>
              <a:gd name="T116" fmla="*/ 2147483646 w 3233"/>
              <a:gd name="T117" fmla="*/ 2147483646 h 667"/>
              <a:gd name="T118" fmla="*/ 2147483646 w 3233"/>
              <a:gd name="T119" fmla="*/ 0 h 667"/>
              <a:gd name="T120" fmla="*/ 2147483646 w 3233"/>
              <a:gd name="T121" fmla="*/ 2147483646 h 667"/>
              <a:gd name="T122" fmla="*/ 2147483646 w 3233"/>
              <a:gd name="T123" fmla="*/ 0 h 6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33" h="667">
                <a:moveTo>
                  <a:pt x="1645" y="0"/>
                </a:moveTo>
                <a:lnTo>
                  <a:pt x="1616" y="36"/>
                </a:lnTo>
                <a:lnTo>
                  <a:pt x="1578" y="72"/>
                </a:lnTo>
                <a:lnTo>
                  <a:pt x="1549" y="81"/>
                </a:lnTo>
                <a:lnTo>
                  <a:pt x="1527" y="99"/>
                </a:lnTo>
                <a:lnTo>
                  <a:pt x="1489" y="117"/>
                </a:lnTo>
                <a:lnTo>
                  <a:pt x="1460" y="135"/>
                </a:lnTo>
                <a:lnTo>
                  <a:pt x="1430" y="162"/>
                </a:lnTo>
                <a:lnTo>
                  <a:pt x="1401" y="180"/>
                </a:lnTo>
                <a:lnTo>
                  <a:pt x="1349" y="207"/>
                </a:lnTo>
                <a:lnTo>
                  <a:pt x="1319" y="216"/>
                </a:lnTo>
                <a:lnTo>
                  <a:pt x="1297" y="216"/>
                </a:lnTo>
                <a:lnTo>
                  <a:pt x="1267" y="234"/>
                </a:lnTo>
                <a:lnTo>
                  <a:pt x="1245" y="234"/>
                </a:lnTo>
                <a:lnTo>
                  <a:pt x="1223" y="252"/>
                </a:lnTo>
                <a:lnTo>
                  <a:pt x="1193" y="252"/>
                </a:lnTo>
                <a:lnTo>
                  <a:pt x="1141" y="261"/>
                </a:lnTo>
                <a:lnTo>
                  <a:pt x="1104" y="279"/>
                </a:lnTo>
                <a:lnTo>
                  <a:pt x="1074" y="288"/>
                </a:lnTo>
                <a:lnTo>
                  <a:pt x="1045" y="288"/>
                </a:lnTo>
                <a:lnTo>
                  <a:pt x="1022" y="297"/>
                </a:lnTo>
                <a:lnTo>
                  <a:pt x="1000" y="297"/>
                </a:lnTo>
                <a:lnTo>
                  <a:pt x="978" y="306"/>
                </a:lnTo>
                <a:lnTo>
                  <a:pt x="948" y="306"/>
                </a:lnTo>
                <a:lnTo>
                  <a:pt x="896" y="315"/>
                </a:lnTo>
                <a:lnTo>
                  <a:pt x="867" y="315"/>
                </a:lnTo>
                <a:lnTo>
                  <a:pt x="785" y="315"/>
                </a:lnTo>
                <a:lnTo>
                  <a:pt x="763" y="324"/>
                </a:lnTo>
                <a:lnTo>
                  <a:pt x="733" y="333"/>
                </a:lnTo>
                <a:lnTo>
                  <a:pt x="696" y="351"/>
                </a:lnTo>
                <a:lnTo>
                  <a:pt x="667" y="351"/>
                </a:lnTo>
                <a:lnTo>
                  <a:pt x="644" y="378"/>
                </a:lnTo>
                <a:lnTo>
                  <a:pt x="622" y="405"/>
                </a:lnTo>
                <a:lnTo>
                  <a:pt x="600" y="423"/>
                </a:lnTo>
                <a:lnTo>
                  <a:pt x="563" y="432"/>
                </a:lnTo>
                <a:lnTo>
                  <a:pt x="541" y="441"/>
                </a:lnTo>
                <a:lnTo>
                  <a:pt x="504" y="450"/>
                </a:lnTo>
                <a:lnTo>
                  <a:pt x="474" y="450"/>
                </a:lnTo>
                <a:lnTo>
                  <a:pt x="444" y="459"/>
                </a:lnTo>
                <a:lnTo>
                  <a:pt x="422" y="477"/>
                </a:lnTo>
                <a:lnTo>
                  <a:pt x="392" y="477"/>
                </a:lnTo>
                <a:lnTo>
                  <a:pt x="363" y="486"/>
                </a:lnTo>
                <a:lnTo>
                  <a:pt x="333" y="504"/>
                </a:lnTo>
                <a:lnTo>
                  <a:pt x="311" y="513"/>
                </a:lnTo>
                <a:lnTo>
                  <a:pt x="281" y="531"/>
                </a:lnTo>
                <a:lnTo>
                  <a:pt x="259" y="531"/>
                </a:lnTo>
                <a:lnTo>
                  <a:pt x="229" y="549"/>
                </a:lnTo>
                <a:lnTo>
                  <a:pt x="207" y="549"/>
                </a:lnTo>
                <a:lnTo>
                  <a:pt x="177" y="549"/>
                </a:lnTo>
                <a:lnTo>
                  <a:pt x="155" y="558"/>
                </a:lnTo>
                <a:lnTo>
                  <a:pt x="133" y="567"/>
                </a:lnTo>
                <a:lnTo>
                  <a:pt x="96" y="585"/>
                </a:lnTo>
                <a:lnTo>
                  <a:pt x="66" y="594"/>
                </a:lnTo>
                <a:lnTo>
                  <a:pt x="44" y="612"/>
                </a:lnTo>
                <a:lnTo>
                  <a:pt x="22" y="630"/>
                </a:lnTo>
                <a:lnTo>
                  <a:pt x="0" y="639"/>
                </a:lnTo>
                <a:lnTo>
                  <a:pt x="0" y="666"/>
                </a:lnTo>
                <a:lnTo>
                  <a:pt x="3232" y="666"/>
                </a:lnTo>
                <a:lnTo>
                  <a:pt x="2653" y="189"/>
                </a:lnTo>
                <a:lnTo>
                  <a:pt x="2001" y="0"/>
                </a:lnTo>
                <a:lnTo>
                  <a:pt x="1616" y="9"/>
                </a:lnTo>
                <a:lnTo>
                  <a:pt x="1645" y="0"/>
                </a:lnTo>
              </a:path>
            </a:pathLst>
          </a:custGeom>
          <a:gradFill rotWithShape="0">
            <a:gsLst>
              <a:gs pos="0">
                <a:srgbClr val="66FF33"/>
              </a:gs>
              <a:gs pos="100000">
                <a:srgbClr val="47B22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55" name="Freeform 1026"/>
          <p:cNvSpPr>
            <a:spLocks/>
          </p:cNvSpPr>
          <p:nvPr/>
        </p:nvSpPr>
        <p:spPr bwMode="auto">
          <a:xfrm flipH="1">
            <a:off x="2540000" y="2713038"/>
            <a:ext cx="889000" cy="2906712"/>
          </a:xfrm>
          <a:custGeom>
            <a:avLst/>
            <a:gdLst>
              <a:gd name="T0" fmla="*/ 2147483646 w 2153"/>
              <a:gd name="T1" fmla="*/ 0 h 835"/>
              <a:gd name="T2" fmla="*/ 0 w 2153"/>
              <a:gd name="T3" fmla="*/ 2147483646 h 835"/>
              <a:gd name="T4" fmla="*/ 0 60000 65536"/>
              <a:gd name="T5" fmla="*/ 0 60000 65536"/>
            </a:gdLst>
            <a:ahLst/>
            <a:cxnLst>
              <a:cxn ang="T4">
                <a:pos x="T0" y="T1"/>
              </a:cxn>
              <a:cxn ang="T5">
                <a:pos x="T2" y="T3"/>
              </a:cxn>
            </a:cxnLst>
            <a:rect l="0" t="0" r="r" b="b"/>
            <a:pathLst>
              <a:path w="2153" h="835">
                <a:moveTo>
                  <a:pt x="2153" y="0"/>
                </a:moveTo>
                <a:lnTo>
                  <a:pt x="0" y="835"/>
                </a:lnTo>
              </a:path>
            </a:pathLst>
          </a:custGeom>
          <a:noFill/>
          <a:ln w="31750">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1027"/>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57" name="Rectangle 1028"/>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58" name="Freeform 1107"/>
          <p:cNvSpPr>
            <a:spLocks/>
          </p:cNvSpPr>
          <p:nvPr/>
        </p:nvSpPr>
        <p:spPr bwMode="auto">
          <a:xfrm>
            <a:off x="2057400" y="5375275"/>
            <a:ext cx="830263" cy="796925"/>
          </a:xfrm>
          <a:custGeom>
            <a:avLst/>
            <a:gdLst>
              <a:gd name="T0" fmla="*/ 2147483646 w 341"/>
              <a:gd name="T1" fmla="*/ 0 h 328"/>
              <a:gd name="T2" fmla="*/ 2147483646 w 341"/>
              <a:gd name="T3" fmla="*/ 0 h 328"/>
              <a:gd name="T4" fmla="*/ 2147483646 w 341"/>
              <a:gd name="T5" fmla="*/ 2147483646 h 328"/>
              <a:gd name="T6" fmla="*/ 2147483646 w 341"/>
              <a:gd name="T7" fmla="*/ 2147483646 h 328"/>
              <a:gd name="T8" fmla="*/ 2147483646 w 341"/>
              <a:gd name="T9" fmla="*/ 2147483646 h 328"/>
              <a:gd name="T10" fmla="*/ 2147483646 w 341"/>
              <a:gd name="T11" fmla="*/ 2147483646 h 328"/>
              <a:gd name="T12" fmla="*/ 0 w 341"/>
              <a:gd name="T13" fmla="*/ 2147483646 h 328"/>
              <a:gd name="T14" fmla="*/ 2147483646 w 341"/>
              <a:gd name="T15" fmla="*/ 0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328">
                <a:moveTo>
                  <a:pt x="126" y="0"/>
                </a:moveTo>
                <a:lnTo>
                  <a:pt x="200" y="0"/>
                </a:lnTo>
                <a:lnTo>
                  <a:pt x="340" y="327"/>
                </a:lnTo>
                <a:lnTo>
                  <a:pt x="193" y="27"/>
                </a:lnTo>
                <a:lnTo>
                  <a:pt x="173" y="327"/>
                </a:lnTo>
                <a:lnTo>
                  <a:pt x="134" y="27"/>
                </a:lnTo>
                <a:lnTo>
                  <a:pt x="0" y="327"/>
                </a:lnTo>
                <a:lnTo>
                  <a:pt x="126"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59" name="Freeform 1108"/>
          <p:cNvSpPr>
            <a:spLocks/>
          </p:cNvSpPr>
          <p:nvPr/>
        </p:nvSpPr>
        <p:spPr bwMode="auto">
          <a:xfrm>
            <a:off x="2290763" y="5089525"/>
            <a:ext cx="314325" cy="109538"/>
          </a:xfrm>
          <a:custGeom>
            <a:avLst/>
            <a:gdLst>
              <a:gd name="T0" fmla="*/ 0 w 129"/>
              <a:gd name="T1" fmla="*/ 2147483646 h 45"/>
              <a:gd name="T2" fmla="*/ 2147483646 w 129"/>
              <a:gd name="T3" fmla="*/ 0 h 45"/>
              <a:gd name="T4" fmla="*/ 2147483646 w 129"/>
              <a:gd name="T5" fmla="*/ 2147483646 h 45"/>
              <a:gd name="T6" fmla="*/ 2147483646 w 129"/>
              <a:gd name="T7" fmla="*/ 2147483646 h 45"/>
              <a:gd name="T8" fmla="*/ 2147483646 w 129"/>
              <a:gd name="T9" fmla="*/ 2147483646 h 45"/>
              <a:gd name="T10" fmla="*/ 2147483646 w 129"/>
              <a:gd name="T11" fmla="*/ 2147483646 h 45"/>
              <a:gd name="T12" fmla="*/ 2147483646 w 129"/>
              <a:gd name="T13" fmla="*/ 2147483646 h 45"/>
              <a:gd name="T14" fmla="*/ 2147483646 w 129"/>
              <a:gd name="T15" fmla="*/ 2147483646 h 45"/>
              <a:gd name="T16" fmla="*/ 2147483646 w 129"/>
              <a:gd name="T17" fmla="*/ 2147483646 h 45"/>
              <a:gd name="T18" fmla="*/ 2147483646 w 129"/>
              <a:gd name="T19" fmla="*/ 2147483646 h 45"/>
              <a:gd name="T20" fmla="*/ 0 w 129"/>
              <a:gd name="T21" fmla="*/ 2147483646 h 45"/>
              <a:gd name="T22" fmla="*/ 0 w 129"/>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45">
                <a:moveTo>
                  <a:pt x="0" y="11"/>
                </a:moveTo>
                <a:lnTo>
                  <a:pt x="64" y="0"/>
                </a:lnTo>
                <a:lnTo>
                  <a:pt x="128" y="11"/>
                </a:lnTo>
                <a:lnTo>
                  <a:pt x="128" y="36"/>
                </a:lnTo>
                <a:lnTo>
                  <a:pt x="123" y="39"/>
                </a:lnTo>
                <a:lnTo>
                  <a:pt x="89" y="44"/>
                </a:lnTo>
                <a:lnTo>
                  <a:pt x="84" y="44"/>
                </a:lnTo>
                <a:lnTo>
                  <a:pt x="45" y="44"/>
                </a:lnTo>
                <a:lnTo>
                  <a:pt x="38" y="44"/>
                </a:lnTo>
                <a:lnTo>
                  <a:pt x="5" y="39"/>
                </a:lnTo>
                <a:lnTo>
                  <a:pt x="0" y="36"/>
                </a:lnTo>
                <a:lnTo>
                  <a:pt x="0" y="11"/>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0" name="Rectangle 1109"/>
          <p:cNvSpPr>
            <a:spLocks noChangeArrowheads="1"/>
          </p:cNvSpPr>
          <p:nvPr/>
        </p:nvSpPr>
        <p:spPr bwMode="auto">
          <a:xfrm>
            <a:off x="2305050" y="5153025"/>
            <a:ext cx="292100" cy="30163"/>
          </a:xfrm>
          <a:prstGeom prst="rect">
            <a:avLst/>
          </a:prstGeom>
          <a:solidFill>
            <a:srgbClr val="00804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61" name="Freeform 1110"/>
          <p:cNvSpPr>
            <a:spLocks/>
          </p:cNvSpPr>
          <p:nvPr/>
        </p:nvSpPr>
        <p:spPr bwMode="auto">
          <a:xfrm>
            <a:off x="2386013" y="5197475"/>
            <a:ext cx="133350" cy="133350"/>
          </a:xfrm>
          <a:custGeom>
            <a:avLst/>
            <a:gdLst>
              <a:gd name="T0" fmla="*/ 2147483646 w 55"/>
              <a:gd name="T1" fmla="*/ 2147483646 h 55"/>
              <a:gd name="T2" fmla="*/ 2147483646 w 55"/>
              <a:gd name="T3" fmla="*/ 2147483646 h 55"/>
              <a:gd name="T4" fmla="*/ 2147483646 w 55"/>
              <a:gd name="T5" fmla="*/ 2147483646 h 55"/>
              <a:gd name="T6" fmla="*/ 2147483646 w 55"/>
              <a:gd name="T7" fmla="*/ 2147483646 h 55"/>
              <a:gd name="T8" fmla="*/ 2147483646 w 55"/>
              <a:gd name="T9" fmla="*/ 2147483646 h 55"/>
              <a:gd name="T10" fmla="*/ 2147483646 w 55"/>
              <a:gd name="T11" fmla="*/ 2147483646 h 55"/>
              <a:gd name="T12" fmla="*/ 0 w 55"/>
              <a:gd name="T13" fmla="*/ 2147483646 h 55"/>
              <a:gd name="T14" fmla="*/ 0 w 55"/>
              <a:gd name="T15" fmla="*/ 2147483646 h 55"/>
              <a:gd name="T16" fmla="*/ 2147483646 w 55"/>
              <a:gd name="T17" fmla="*/ 2147483646 h 55"/>
              <a:gd name="T18" fmla="*/ 2147483646 w 55"/>
              <a:gd name="T19" fmla="*/ 2147483646 h 55"/>
              <a:gd name="T20" fmla="*/ 2147483646 w 55"/>
              <a:gd name="T21" fmla="*/ 2147483646 h 55"/>
              <a:gd name="T22" fmla="*/ 2147483646 w 55"/>
              <a:gd name="T23" fmla="*/ 2147483646 h 55"/>
              <a:gd name="T24" fmla="*/ 2147483646 w 55"/>
              <a:gd name="T25" fmla="*/ 2147483646 h 55"/>
              <a:gd name="T26" fmla="*/ 2147483646 w 55"/>
              <a:gd name="T27" fmla="*/ 2147483646 h 55"/>
              <a:gd name="T28" fmla="*/ 2147483646 w 55"/>
              <a:gd name="T29" fmla="*/ 2147483646 h 55"/>
              <a:gd name="T30" fmla="*/ 2147483646 w 55"/>
              <a:gd name="T31" fmla="*/ 2147483646 h 55"/>
              <a:gd name="T32" fmla="*/ 2147483646 w 55"/>
              <a:gd name="T33" fmla="*/ 2147483646 h 55"/>
              <a:gd name="T34" fmla="*/ 2147483646 w 55"/>
              <a:gd name="T35" fmla="*/ 2147483646 h 55"/>
              <a:gd name="T36" fmla="*/ 2147483646 w 55"/>
              <a:gd name="T37" fmla="*/ 0 h 55"/>
              <a:gd name="T38" fmla="*/ 2147483646 w 55"/>
              <a:gd name="T39" fmla="*/ 0 h 55"/>
              <a:gd name="T40" fmla="*/ 2147483646 w 55"/>
              <a:gd name="T41" fmla="*/ 2147483646 h 55"/>
              <a:gd name="T42" fmla="*/ 2147483646 w 55"/>
              <a:gd name="T43" fmla="*/ 2147483646 h 55"/>
              <a:gd name="T44" fmla="*/ 2147483646 w 55"/>
              <a:gd name="T45" fmla="*/ 2147483646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55">
                <a:moveTo>
                  <a:pt x="23" y="7"/>
                </a:moveTo>
                <a:lnTo>
                  <a:pt x="23" y="20"/>
                </a:lnTo>
                <a:lnTo>
                  <a:pt x="20" y="20"/>
                </a:lnTo>
                <a:lnTo>
                  <a:pt x="20" y="31"/>
                </a:lnTo>
                <a:lnTo>
                  <a:pt x="11" y="31"/>
                </a:lnTo>
                <a:lnTo>
                  <a:pt x="11" y="41"/>
                </a:lnTo>
                <a:lnTo>
                  <a:pt x="0" y="41"/>
                </a:lnTo>
                <a:lnTo>
                  <a:pt x="0" y="54"/>
                </a:lnTo>
                <a:lnTo>
                  <a:pt x="54" y="54"/>
                </a:lnTo>
                <a:lnTo>
                  <a:pt x="54" y="41"/>
                </a:lnTo>
                <a:lnTo>
                  <a:pt x="43" y="41"/>
                </a:lnTo>
                <a:lnTo>
                  <a:pt x="43" y="31"/>
                </a:lnTo>
                <a:lnTo>
                  <a:pt x="33" y="31"/>
                </a:lnTo>
                <a:lnTo>
                  <a:pt x="33" y="20"/>
                </a:lnTo>
                <a:lnTo>
                  <a:pt x="29" y="20"/>
                </a:lnTo>
                <a:lnTo>
                  <a:pt x="29" y="7"/>
                </a:lnTo>
                <a:lnTo>
                  <a:pt x="28" y="4"/>
                </a:lnTo>
                <a:lnTo>
                  <a:pt x="29" y="3"/>
                </a:lnTo>
                <a:lnTo>
                  <a:pt x="29" y="0"/>
                </a:lnTo>
                <a:lnTo>
                  <a:pt x="23" y="0"/>
                </a:lnTo>
                <a:lnTo>
                  <a:pt x="23" y="3"/>
                </a:lnTo>
                <a:lnTo>
                  <a:pt x="24" y="5"/>
                </a:lnTo>
                <a:lnTo>
                  <a:pt x="23" y="7"/>
                </a:lnTo>
              </a:path>
            </a:pathLst>
          </a:custGeom>
          <a:solidFill>
            <a:srgbClr val="96C137"/>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2" name="Freeform 1111"/>
          <p:cNvSpPr>
            <a:spLocks/>
          </p:cNvSpPr>
          <p:nvPr/>
        </p:nvSpPr>
        <p:spPr bwMode="auto">
          <a:xfrm>
            <a:off x="2386013" y="5194300"/>
            <a:ext cx="123825" cy="53975"/>
          </a:xfrm>
          <a:custGeom>
            <a:avLst/>
            <a:gdLst>
              <a:gd name="T0" fmla="*/ 0 w 51"/>
              <a:gd name="T1" fmla="*/ 0 h 22"/>
              <a:gd name="T2" fmla="*/ 2147483646 w 51"/>
              <a:gd name="T3" fmla="*/ 0 h 22"/>
              <a:gd name="T4" fmla="*/ 2147483646 w 51"/>
              <a:gd name="T5" fmla="*/ 0 h 22"/>
              <a:gd name="T6" fmla="*/ 2147483646 w 51"/>
              <a:gd name="T7" fmla="*/ 2147483646 h 22"/>
              <a:gd name="T8" fmla="*/ 2147483646 w 51"/>
              <a:gd name="T9" fmla="*/ 2147483646 h 22"/>
              <a:gd name="T10" fmla="*/ 2147483646 w 51"/>
              <a:gd name="T11" fmla="*/ 2147483646 h 22"/>
              <a:gd name="T12" fmla="*/ 2147483646 w 51"/>
              <a:gd name="T13" fmla="*/ 2147483646 h 22"/>
              <a:gd name="T14" fmla="*/ 2147483646 w 51"/>
              <a:gd name="T15" fmla="*/ 2147483646 h 22"/>
              <a:gd name="T16" fmla="*/ 2147483646 w 51"/>
              <a:gd name="T17" fmla="*/ 2147483646 h 22"/>
              <a:gd name="T18" fmla="*/ 2147483646 w 51"/>
              <a:gd name="T19" fmla="*/ 2147483646 h 22"/>
              <a:gd name="T20" fmla="*/ 2147483646 w 51"/>
              <a:gd name="T21" fmla="*/ 2147483646 h 22"/>
              <a:gd name="T22" fmla="*/ 2147483646 w 51"/>
              <a:gd name="T23" fmla="*/ 2147483646 h 22"/>
              <a:gd name="T24" fmla="*/ 2147483646 w 51"/>
              <a:gd name="T25" fmla="*/ 2147483646 h 22"/>
              <a:gd name="T26" fmla="*/ 2147483646 w 51"/>
              <a:gd name="T27" fmla="*/ 2147483646 h 22"/>
              <a:gd name="T28" fmla="*/ 2147483646 w 51"/>
              <a:gd name="T29" fmla="*/ 2147483646 h 22"/>
              <a:gd name="T30" fmla="*/ 2147483646 w 51"/>
              <a:gd name="T31" fmla="*/ 2147483646 h 22"/>
              <a:gd name="T32" fmla="*/ 2147483646 w 51"/>
              <a:gd name="T33" fmla="*/ 2147483646 h 22"/>
              <a:gd name="T34" fmla="*/ 2147483646 w 51"/>
              <a:gd name="T35" fmla="*/ 0 h 22"/>
              <a:gd name="T36" fmla="*/ 2147483646 w 51"/>
              <a:gd name="T37" fmla="*/ 0 h 22"/>
              <a:gd name="T38" fmla="*/ 2147483646 w 51"/>
              <a:gd name="T39" fmla="*/ 0 h 22"/>
              <a:gd name="T40" fmla="*/ 0 w 51"/>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2">
                <a:moveTo>
                  <a:pt x="0" y="0"/>
                </a:moveTo>
                <a:lnTo>
                  <a:pt x="1" y="0"/>
                </a:lnTo>
                <a:lnTo>
                  <a:pt x="9" y="0"/>
                </a:lnTo>
                <a:lnTo>
                  <a:pt x="9" y="8"/>
                </a:lnTo>
                <a:lnTo>
                  <a:pt x="14" y="8"/>
                </a:lnTo>
                <a:lnTo>
                  <a:pt x="14" y="11"/>
                </a:lnTo>
                <a:lnTo>
                  <a:pt x="9" y="11"/>
                </a:lnTo>
                <a:lnTo>
                  <a:pt x="9" y="19"/>
                </a:lnTo>
                <a:lnTo>
                  <a:pt x="14" y="19"/>
                </a:lnTo>
                <a:lnTo>
                  <a:pt x="14" y="21"/>
                </a:lnTo>
                <a:lnTo>
                  <a:pt x="34" y="21"/>
                </a:lnTo>
                <a:lnTo>
                  <a:pt x="34" y="18"/>
                </a:lnTo>
                <a:lnTo>
                  <a:pt x="40" y="18"/>
                </a:lnTo>
                <a:lnTo>
                  <a:pt x="40" y="10"/>
                </a:lnTo>
                <a:lnTo>
                  <a:pt x="33" y="10"/>
                </a:lnTo>
                <a:lnTo>
                  <a:pt x="33" y="8"/>
                </a:lnTo>
                <a:lnTo>
                  <a:pt x="40" y="8"/>
                </a:lnTo>
                <a:lnTo>
                  <a:pt x="40" y="0"/>
                </a:lnTo>
                <a:lnTo>
                  <a:pt x="48" y="0"/>
                </a:lnTo>
                <a:lnTo>
                  <a:pt x="50" y="0"/>
                </a:lnTo>
                <a:lnTo>
                  <a:pt x="0" y="0"/>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3" name="Rectangle 1112"/>
          <p:cNvSpPr>
            <a:spLocks noChangeArrowheads="1"/>
          </p:cNvSpPr>
          <p:nvPr/>
        </p:nvSpPr>
        <p:spPr bwMode="auto">
          <a:xfrm>
            <a:off x="2357438" y="5335588"/>
            <a:ext cx="182562" cy="31750"/>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64" name="Rectangle 1113"/>
          <p:cNvSpPr>
            <a:spLocks noChangeArrowheads="1"/>
          </p:cNvSpPr>
          <p:nvPr/>
        </p:nvSpPr>
        <p:spPr bwMode="auto">
          <a:xfrm>
            <a:off x="2357438" y="5375275"/>
            <a:ext cx="182562" cy="25400"/>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65" name="Freeform 1114"/>
          <p:cNvSpPr>
            <a:spLocks/>
          </p:cNvSpPr>
          <p:nvPr/>
        </p:nvSpPr>
        <p:spPr bwMode="auto">
          <a:xfrm>
            <a:off x="2508250" y="5348288"/>
            <a:ext cx="60325" cy="50800"/>
          </a:xfrm>
          <a:custGeom>
            <a:avLst/>
            <a:gdLst>
              <a:gd name="T0" fmla="*/ 2147483646 w 25"/>
              <a:gd name="T1" fmla="*/ 0 h 21"/>
              <a:gd name="T2" fmla="*/ 2147483646 w 25"/>
              <a:gd name="T3" fmla="*/ 2147483646 h 21"/>
              <a:gd name="T4" fmla="*/ 0 w 25"/>
              <a:gd name="T5" fmla="*/ 2147483646 h 21"/>
              <a:gd name="T6" fmla="*/ 0 w 25"/>
              <a:gd name="T7" fmla="*/ 2147483646 h 21"/>
              <a:gd name="T8" fmla="*/ 2147483646 w 25"/>
              <a:gd name="T9" fmla="*/ 2147483646 h 21"/>
              <a:gd name="T10" fmla="*/ 2147483646 w 25"/>
              <a:gd name="T11" fmla="*/ 2147483646 h 21"/>
              <a:gd name="T12" fmla="*/ 2147483646 w 25"/>
              <a:gd name="T13" fmla="*/ 2147483646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0 h 21"/>
              <a:gd name="T24" fmla="*/ 2147483646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5" y="17"/>
                </a:lnTo>
                <a:lnTo>
                  <a:pt x="5"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6" name="Freeform 1115"/>
          <p:cNvSpPr>
            <a:spLocks/>
          </p:cNvSpPr>
          <p:nvPr/>
        </p:nvSpPr>
        <p:spPr bwMode="auto">
          <a:xfrm>
            <a:off x="2344738" y="5348288"/>
            <a:ext cx="60325" cy="50800"/>
          </a:xfrm>
          <a:custGeom>
            <a:avLst/>
            <a:gdLst>
              <a:gd name="T0" fmla="*/ 2147483646 w 25"/>
              <a:gd name="T1" fmla="*/ 0 h 21"/>
              <a:gd name="T2" fmla="*/ 2147483646 w 25"/>
              <a:gd name="T3" fmla="*/ 2147483646 h 21"/>
              <a:gd name="T4" fmla="*/ 0 w 25"/>
              <a:gd name="T5" fmla="*/ 2147483646 h 21"/>
              <a:gd name="T6" fmla="*/ 0 w 25"/>
              <a:gd name="T7" fmla="*/ 2147483646 h 21"/>
              <a:gd name="T8" fmla="*/ 2147483646 w 25"/>
              <a:gd name="T9" fmla="*/ 2147483646 h 21"/>
              <a:gd name="T10" fmla="*/ 2147483646 w 25"/>
              <a:gd name="T11" fmla="*/ 2147483646 h 21"/>
              <a:gd name="T12" fmla="*/ 2147483646 w 25"/>
              <a:gd name="T13" fmla="*/ 2147483646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0 h 21"/>
              <a:gd name="T24" fmla="*/ 2147483646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4" y="17"/>
                </a:lnTo>
                <a:lnTo>
                  <a:pt x="4"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7" name="Freeform 1116"/>
          <p:cNvSpPr>
            <a:spLocks/>
          </p:cNvSpPr>
          <p:nvPr/>
        </p:nvSpPr>
        <p:spPr bwMode="auto">
          <a:xfrm>
            <a:off x="2386013" y="5322888"/>
            <a:ext cx="133350" cy="53975"/>
          </a:xfrm>
          <a:custGeom>
            <a:avLst/>
            <a:gdLst>
              <a:gd name="T0" fmla="*/ 0 w 55"/>
              <a:gd name="T1" fmla="*/ 0 h 22"/>
              <a:gd name="T2" fmla="*/ 0 w 55"/>
              <a:gd name="T3" fmla="*/ 2147483646 h 22"/>
              <a:gd name="T4" fmla="*/ 2147483646 w 55"/>
              <a:gd name="T5" fmla="*/ 2147483646 h 22"/>
              <a:gd name="T6" fmla="*/ 2147483646 w 55"/>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2">
                <a:moveTo>
                  <a:pt x="0" y="0"/>
                </a:moveTo>
                <a:lnTo>
                  <a:pt x="0" y="21"/>
                </a:lnTo>
                <a:lnTo>
                  <a:pt x="54" y="21"/>
                </a:lnTo>
                <a:lnTo>
                  <a:pt x="54"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8" name="Freeform 1117"/>
          <p:cNvSpPr>
            <a:spLocks/>
          </p:cNvSpPr>
          <p:nvPr/>
        </p:nvSpPr>
        <p:spPr bwMode="auto">
          <a:xfrm>
            <a:off x="2357438" y="5376863"/>
            <a:ext cx="193675" cy="50800"/>
          </a:xfrm>
          <a:custGeom>
            <a:avLst/>
            <a:gdLst>
              <a:gd name="T0" fmla="*/ 2147483646 w 80"/>
              <a:gd name="T1" fmla="*/ 0 h 21"/>
              <a:gd name="T2" fmla="*/ 2147483646 w 80"/>
              <a:gd name="T3" fmla="*/ 0 h 21"/>
              <a:gd name="T4" fmla="*/ 2147483646 w 80"/>
              <a:gd name="T5" fmla="*/ 2147483646 h 21"/>
              <a:gd name="T6" fmla="*/ 0 w 80"/>
              <a:gd name="T7" fmla="*/ 2147483646 h 21"/>
              <a:gd name="T8" fmla="*/ 2147483646 w 8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1">
                <a:moveTo>
                  <a:pt x="1" y="0"/>
                </a:moveTo>
                <a:lnTo>
                  <a:pt x="75" y="0"/>
                </a:lnTo>
                <a:lnTo>
                  <a:pt x="79" y="20"/>
                </a:lnTo>
                <a:lnTo>
                  <a:pt x="0" y="20"/>
                </a:lnTo>
                <a:lnTo>
                  <a:pt x="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9" name="Freeform 1118"/>
          <p:cNvSpPr>
            <a:spLocks/>
          </p:cNvSpPr>
          <p:nvPr/>
        </p:nvSpPr>
        <p:spPr bwMode="auto">
          <a:xfrm>
            <a:off x="360363" y="2713038"/>
            <a:ext cx="1909762" cy="1235075"/>
          </a:xfrm>
          <a:custGeom>
            <a:avLst/>
            <a:gdLst>
              <a:gd name="T0" fmla="*/ 2147483646 w 1203"/>
              <a:gd name="T1" fmla="*/ 0 h 778"/>
              <a:gd name="T2" fmla="*/ 0 w 1203"/>
              <a:gd name="T3" fmla="*/ 2147483646 h 778"/>
              <a:gd name="T4" fmla="*/ 0 60000 65536"/>
              <a:gd name="T5" fmla="*/ 0 60000 65536"/>
            </a:gdLst>
            <a:ahLst/>
            <a:cxnLst>
              <a:cxn ang="T4">
                <a:pos x="T0" y="T1"/>
              </a:cxn>
              <a:cxn ang="T5">
                <a:pos x="T2" y="T3"/>
              </a:cxn>
            </a:cxnLst>
            <a:rect l="0" t="0" r="r" b="b"/>
            <a:pathLst>
              <a:path w="1203" h="778">
                <a:moveTo>
                  <a:pt x="1203" y="0"/>
                </a:moveTo>
                <a:lnTo>
                  <a:pt x="0" y="778"/>
                </a:lnTo>
              </a:path>
            </a:pathLst>
          </a:custGeom>
          <a:noFill/>
          <a:ln w="3175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0" name="Rectangle 1120"/>
          <p:cNvSpPr>
            <a:spLocks noChangeArrowheads="1"/>
          </p:cNvSpPr>
          <p:nvPr/>
        </p:nvSpPr>
        <p:spPr bwMode="auto">
          <a:xfrm>
            <a:off x="444500" y="434975"/>
            <a:ext cx="1803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Il Multipath</a:t>
            </a:r>
          </a:p>
        </p:txBody>
      </p:sp>
      <p:sp>
        <p:nvSpPr>
          <p:cNvPr id="23571" name="Freeform 1121"/>
          <p:cNvSpPr>
            <a:spLocks/>
          </p:cNvSpPr>
          <p:nvPr/>
        </p:nvSpPr>
        <p:spPr bwMode="auto">
          <a:xfrm>
            <a:off x="346075" y="3962400"/>
            <a:ext cx="1912938" cy="1163638"/>
          </a:xfrm>
          <a:custGeom>
            <a:avLst/>
            <a:gdLst>
              <a:gd name="T0" fmla="*/ 0 w 1205"/>
              <a:gd name="T1" fmla="*/ 0 h 733"/>
              <a:gd name="T2" fmla="*/ 2147483646 w 1205"/>
              <a:gd name="T3" fmla="*/ 2147483646 h 733"/>
              <a:gd name="T4" fmla="*/ 0 60000 65536"/>
              <a:gd name="T5" fmla="*/ 0 60000 65536"/>
            </a:gdLst>
            <a:ahLst/>
            <a:cxnLst>
              <a:cxn ang="T4">
                <a:pos x="T0" y="T1"/>
              </a:cxn>
              <a:cxn ang="T5">
                <a:pos x="T2" y="T3"/>
              </a:cxn>
            </a:cxnLst>
            <a:rect l="0" t="0" r="r" b="b"/>
            <a:pathLst>
              <a:path w="1205" h="733">
                <a:moveTo>
                  <a:pt x="0" y="0"/>
                </a:moveTo>
                <a:lnTo>
                  <a:pt x="1205" y="733"/>
                </a:lnTo>
              </a:path>
            </a:pathLst>
          </a:custGeom>
          <a:noFill/>
          <a:ln w="3175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3572" name="Group 1131"/>
          <p:cNvGrpSpPr>
            <a:grpSpLocks/>
          </p:cNvGrpSpPr>
          <p:nvPr/>
        </p:nvGrpSpPr>
        <p:grpSpPr bwMode="auto">
          <a:xfrm>
            <a:off x="2133600" y="2895600"/>
            <a:ext cx="1828800" cy="406400"/>
            <a:chOff x="797" y="3181"/>
            <a:chExt cx="1691" cy="256"/>
          </a:xfrm>
        </p:grpSpPr>
        <p:sp>
          <p:nvSpPr>
            <p:cNvPr id="23584" name="Rectangle 1132"/>
            <p:cNvSpPr>
              <a:spLocks noChangeArrowheads="1"/>
            </p:cNvSpPr>
            <p:nvPr/>
          </p:nvSpPr>
          <p:spPr bwMode="auto">
            <a:xfrm>
              <a:off x="797" y="3181"/>
              <a:ext cx="1691" cy="256"/>
            </a:xfrm>
            <a:prstGeom prst="rect">
              <a:avLst/>
            </a:prstGeom>
            <a:solidFill>
              <a:schemeClr val="folHlink"/>
            </a:solidFill>
            <a:ln w="12700">
              <a:solidFill>
                <a:schemeClr val="tx1"/>
              </a:solidFill>
              <a:miter lim="800000"/>
              <a:headEnd/>
              <a:tailEnd/>
            </a:ln>
            <a:effectLst>
              <a:outerShdw dist="107763" dir="2700000" algn="ctr" rotWithShape="0">
                <a:schemeClr val="tx1"/>
              </a:outerShdw>
            </a:effec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3585" name="Rectangle 1133"/>
            <p:cNvSpPr>
              <a:spLocks noChangeArrowheads="1"/>
            </p:cNvSpPr>
            <p:nvPr/>
          </p:nvSpPr>
          <p:spPr bwMode="auto">
            <a:xfrm>
              <a:off x="911" y="3216"/>
              <a:ext cx="1553" cy="19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088" tIns="31750" rIns="65088" bIns="31750">
              <a:spAutoFit/>
            </a:bodyPr>
            <a:lstStyle>
              <a:lvl1pPr defTabSz="373063">
                <a:spcBef>
                  <a:spcPct val="20000"/>
                </a:spcBef>
                <a:buClr>
                  <a:schemeClr val="hlink"/>
                </a:buClr>
                <a:buSzPct val="80000"/>
                <a:buFont typeface="Arial" panose="020B0604020202020204" pitchFamily="34" charset="0"/>
                <a:buChar char="►"/>
                <a:tabLst>
                  <a:tab pos="338138" algn="l"/>
                </a:tabLst>
                <a:defRPr sz="3200">
                  <a:solidFill>
                    <a:schemeClr val="tx1"/>
                  </a:solidFill>
                  <a:latin typeface="Tahoma" panose="020B0604030504040204" pitchFamily="34" charset="0"/>
                </a:defRPr>
              </a:lvl1pPr>
              <a:lvl2pPr marL="400050" indent="-285750" defTabSz="373063">
                <a:spcBef>
                  <a:spcPct val="20000"/>
                </a:spcBef>
                <a:buClr>
                  <a:schemeClr val="folHlink"/>
                </a:buClr>
                <a:buFont typeface="Wingdings" panose="05000000000000000000" pitchFamily="2" charset="2"/>
                <a:buChar char="§"/>
                <a:tabLst>
                  <a:tab pos="338138" algn="l"/>
                </a:tabLst>
                <a:defRPr sz="2800">
                  <a:solidFill>
                    <a:schemeClr val="tx1"/>
                  </a:solidFill>
                  <a:latin typeface="Tahoma" panose="020B0604030504040204" pitchFamily="34" charset="0"/>
                </a:defRPr>
              </a:lvl2pPr>
              <a:lvl3pPr marL="800100" indent="-228600" defTabSz="373063">
                <a:spcBef>
                  <a:spcPct val="20000"/>
                </a:spcBef>
                <a:buClr>
                  <a:schemeClr val="hlink"/>
                </a:buClr>
                <a:buSzPct val="80000"/>
                <a:buFont typeface="Arial" panose="020B0604020202020204" pitchFamily="34" charset="0"/>
                <a:buChar char="►"/>
                <a:tabLst>
                  <a:tab pos="338138" algn="l"/>
                </a:tabLst>
                <a:defRPr sz="2400">
                  <a:solidFill>
                    <a:schemeClr val="tx1"/>
                  </a:solidFill>
                  <a:latin typeface="Tahoma" panose="020B0604030504040204" pitchFamily="34" charset="0"/>
                </a:defRPr>
              </a:lvl3pPr>
              <a:lvl4pPr marL="1200150" indent="-228600" defTabSz="373063">
                <a:spcBef>
                  <a:spcPct val="20000"/>
                </a:spcBef>
                <a:buClr>
                  <a:schemeClr val="folHlink"/>
                </a:buClr>
                <a:buFont typeface="Wingdings" panose="05000000000000000000" pitchFamily="2" charset="2"/>
                <a:buChar char="§"/>
                <a:tabLst>
                  <a:tab pos="338138" algn="l"/>
                </a:tabLst>
                <a:defRPr sz="2000">
                  <a:solidFill>
                    <a:schemeClr val="tx1"/>
                  </a:solidFill>
                  <a:latin typeface="Tahoma" panose="020B0604030504040204" pitchFamily="34" charset="0"/>
                </a:defRPr>
              </a:lvl4pPr>
              <a:lvl5pPr marL="1600200" indent="-228600" defTabSz="373063">
                <a:spcBef>
                  <a:spcPct val="20000"/>
                </a:spcBef>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5pPr>
              <a:lvl6pPr marL="20574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6pPr>
              <a:lvl7pPr marL="25146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7pPr>
              <a:lvl8pPr marL="29718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8pPr>
              <a:lvl9pPr marL="34290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9pPr>
            </a:lstStyle>
            <a:p>
              <a:pPr algn="ctr">
                <a:spcBef>
                  <a:spcPct val="0"/>
                </a:spcBef>
                <a:spcAft>
                  <a:spcPct val="15000"/>
                </a:spcAft>
                <a:buClrTx/>
                <a:buSzTx/>
                <a:buFontTx/>
                <a:buNone/>
              </a:pPr>
              <a:r>
                <a:rPr lang="it-IT" altLang="en-US" sz="1600" b="1" i="1">
                  <a:solidFill>
                    <a:srgbClr val="000099"/>
                  </a:solidFill>
                  <a:latin typeface="Arial" panose="020B0604020202020204" pitchFamily="34" charset="0"/>
                </a:rPr>
                <a:t>Multipath</a:t>
              </a:r>
            </a:p>
          </p:txBody>
        </p:sp>
      </p:grpSp>
      <p:sp>
        <p:nvSpPr>
          <p:cNvPr id="23573" name="Line 1134"/>
          <p:cNvSpPr>
            <a:spLocks noChangeShapeType="1"/>
          </p:cNvSpPr>
          <p:nvPr/>
        </p:nvSpPr>
        <p:spPr bwMode="auto">
          <a:xfrm>
            <a:off x="381000" y="3962400"/>
            <a:ext cx="13716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4" name="Arc 1135"/>
          <p:cNvSpPr>
            <a:spLocks/>
          </p:cNvSpPr>
          <p:nvPr/>
        </p:nvSpPr>
        <p:spPr bwMode="auto">
          <a:xfrm>
            <a:off x="0" y="3200400"/>
            <a:ext cx="914400" cy="1579563"/>
          </a:xfrm>
          <a:custGeom>
            <a:avLst/>
            <a:gdLst>
              <a:gd name="T0" fmla="*/ 2147483646 w 21600"/>
              <a:gd name="T1" fmla="*/ 0 h 37325"/>
              <a:gd name="T2" fmla="*/ 2147483646 w 21600"/>
              <a:gd name="T3" fmla="*/ 2147483646 h 37325"/>
              <a:gd name="T4" fmla="*/ 0 w 21600"/>
              <a:gd name="T5" fmla="*/ 2147483646 h 37325"/>
              <a:gd name="T6" fmla="*/ 0 60000 65536"/>
              <a:gd name="T7" fmla="*/ 0 60000 65536"/>
              <a:gd name="T8" fmla="*/ 0 60000 65536"/>
            </a:gdLst>
            <a:ahLst/>
            <a:cxnLst>
              <a:cxn ang="T6">
                <a:pos x="T0" y="T1"/>
              </a:cxn>
              <a:cxn ang="T7">
                <a:pos x="T2" y="T3"/>
              </a:cxn>
              <a:cxn ang="T8">
                <a:pos x="T4" y="T5"/>
              </a:cxn>
            </a:cxnLst>
            <a:rect l="0" t="0" r="r" b="b"/>
            <a:pathLst>
              <a:path w="21600" h="37325" fill="none" extrusionOk="0">
                <a:moveTo>
                  <a:pt x="11752" y="-1"/>
                </a:moveTo>
                <a:cubicBezTo>
                  <a:pt x="17893" y="3982"/>
                  <a:pt x="21600" y="10803"/>
                  <a:pt x="21600" y="18123"/>
                </a:cubicBezTo>
                <a:cubicBezTo>
                  <a:pt x="21600" y="26210"/>
                  <a:pt x="17081" y="33620"/>
                  <a:pt x="9891" y="37324"/>
                </a:cubicBezTo>
              </a:path>
              <a:path w="21600" h="37325" stroke="0" extrusionOk="0">
                <a:moveTo>
                  <a:pt x="11752" y="-1"/>
                </a:moveTo>
                <a:cubicBezTo>
                  <a:pt x="17893" y="3982"/>
                  <a:pt x="21600" y="10803"/>
                  <a:pt x="21600" y="18123"/>
                </a:cubicBezTo>
                <a:cubicBezTo>
                  <a:pt x="21600" y="26210"/>
                  <a:pt x="17081" y="33620"/>
                  <a:pt x="9891" y="37324"/>
                </a:cubicBezTo>
                <a:lnTo>
                  <a:pt x="0" y="18123"/>
                </a:lnTo>
                <a:lnTo>
                  <a:pt x="11752" y="-1"/>
                </a:lnTo>
                <a:close/>
              </a:path>
            </a:pathLst>
          </a:custGeom>
          <a:noFill/>
          <a:ln w="190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5" name="Rectangle 1136"/>
          <p:cNvSpPr>
            <a:spLocks noChangeArrowheads="1"/>
          </p:cNvSpPr>
          <p:nvPr/>
        </p:nvSpPr>
        <p:spPr bwMode="auto">
          <a:xfrm>
            <a:off x="914400" y="3962400"/>
            <a:ext cx="45243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33338" rIns="65088" bIns="33338">
            <a:spAutoFit/>
          </a:bodyPr>
          <a:lstStyle>
            <a:lvl1pPr defTabSz="3937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39370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3937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3937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3937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it-IT" altLang="en-US" sz="1700" b="1">
                <a:solidFill>
                  <a:srgbClr val="002060"/>
                </a:solidFill>
                <a:latin typeface="Arial" panose="020B0604020202020204" pitchFamily="34" charset="0"/>
              </a:rPr>
              <a:t>r</a:t>
            </a:r>
          </a:p>
        </p:txBody>
      </p:sp>
      <p:sp>
        <p:nvSpPr>
          <p:cNvPr id="373950" name="Rectangle 1214"/>
          <p:cNvSpPr>
            <a:spLocks noChangeArrowheads="1"/>
          </p:cNvSpPr>
          <p:nvPr/>
        </p:nvSpPr>
        <p:spPr bwMode="auto">
          <a:xfrm>
            <a:off x="209550" y="1030288"/>
            <a:ext cx="8724900" cy="1012825"/>
          </a:xfrm>
          <a:prstGeom prst="rect">
            <a:avLst/>
          </a:prstGeom>
          <a:noFill/>
          <a:ln>
            <a:noFill/>
          </a:ln>
          <a:effectLst/>
        </p:spPr>
        <p:txBody>
          <a:bodyPr lIns="90488" tIns="44450" rIns="90488" bIns="44450">
            <a:spAutoFit/>
          </a:bodyPr>
          <a:lstStyle>
            <a:lvl1pPr marL="3175" indent="-3175" defTabSz="1042988" eaLnBrk="0" hangingPunct="0">
              <a:defRPr sz="2400">
                <a:solidFill>
                  <a:schemeClr val="tx1"/>
                </a:solidFill>
                <a:latin typeface="Times New Roman" panose="02020603050405020304" pitchFamily="18" charset="0"/>
              </a:defRPr>
            </a:lvl1pPr>
            <a:lvl2pPr marL="5810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spcBef>
                <a:spcPct val="20000"/>
              </a:spcBef>
              <a:defRPr/>
            </a:pPr>
            <a:r>
              <a:rPr lang="it-IT" altLang="en-US" sz="2000" b="1" dirty="0" smtClean="0">
                <a:solidFill>
                  <a:srgbClr val="000099"/>
                </a:solidFill>
                <a:latin typeface="+mj-lt"/>
              </a:rPr>
              <a:t>Il </a:t>
            </a:r>
            <a:r>
              <a:rPr lang="it-IT" altLang="en-US" sz="2000" b="1" dirty="0" err="1" smtClean="0">
                <a:solidFill>
                  <a:srgbClr val="000099"/>
                </a:solidFill>
                <a:latin typeface="+mj-lt"/>
              </a:rPr>
              <a:t>Multipath</a:t>
            </a:r>
            <a:r>
              <a:rPr lang="it-IT" altLang="en-US" sz="2000" b="1" dirty="0" smtClean="0">
                <a:solidFill>
                  <a:srgbClr val="000099"/>
                </a:solidFill>
                <a:latin typeface="+mj-lt"/>
              </a:rPr>
              <a:t> è quel fenomeno per il quale il segnale trasmesso dal satellite è riflesso da superfici poste nelle vicinanze </a:t>
            </a:r>
            <a:r>
              <a:rPr lang="it-IT" altLang="en-US" sz="2000" b="1" dirty="0" smtClean="0">
                <a:solidFill>
                  <a:srgbClr val="000099"/>
                </a:solidFill>
                <a:latin typeface="+mj-lt"/>
              </a:rPr>
              <a:t>dell’antenna.</a:t>
            </a:r>
            <a:endParaRPr lang="it-IT" altLang="en-US" sz="2000" b="1" dirty="0">
              <a:solidFill>
                <a:srgbClr val="000099"/>
              </a:solidFill>
              <a:effectLst>
                <a:outerShdw blurRad="38100" dist="38100" dir="2700000" algn="tl">
                  <a:srgbClr val="000000"/>
                </a:outerShdw>
              </a:effectLst>
              <a:latin typeface="+mj-lt"/>
            </a:endParaRPr>
          </a:p>
        </p:txBody>
      </p:sp>
      <p:pic>
        <p:nvPicPr>
          <p:cNvPr id="23577"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8423">
            <a:off x="1731963" y="2212975"/>
            <a:ext cx="1962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Freeform 1026"/>
          <p:cNvSpPr>
            <a:spLocks/>
          </p:cNvSpPr>
          <p:nvPr/>
        </p:nvSpPr>
        <p:spPr bwMode="auto">
          <a:xfrm flipH="1">
            <a:off x="2654300" y="5248275"/>
            <a:ext cx="774700" cy="371475"/>
          </a:xfrm>
          <a:custGeom>
            <a:avLst/>
            <a:gdLst>
              <a:gd name="T0" fmla="*/ 2147483646 w 2153"/>
              <a:gd name="T1" fmla="*/ 0 h 835"/>
              <a:gd name="T2" fmla="*/ 0 w 2153"/>
              <a:gd name="T3" fmla="*/ 2147483646 h 835"/>
              <a:gd name="T4" fmla="*/ 0 60000 65536"/>
              <a:gd name="T5" fmla="*/ 0 60000 65536"/>
            </a:gdLst>
            <a:ahLst/>
            <a:cxnLst>
              <a:cxn ang="T4">
                <a:pos x="T0" y="T1"/>
              </a:cxn>
              <a:cxn ang="T5">
                <a:pos x="T2" y="T3"/>
              </a:cxn>
            </a:cxnLst>
            <a:rect l="0" t="0" r="r" b="b"/>
            <a:pathLst>
              <a:path w="2153" h="835">
                <a:moveTo>
                  <a:pt x="2153" y="0"/>
                </a:moveTo>
                <a:lnTo>
                  <a:pt x="0" y="835"/>
                </a:lnTo>
              </a:path>
            </a:pathLst>
          </a:custGeom>
          <a:noFill/>
          <a:ln w="31750">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23579" name="Connettore 1 2"/>
          <p:cNvCxnSpPr>
            <a:cxnSpLocks noChangeShapeType="1"/>
          </p:cNvCxnSpPr>
          <p:nvPr/>
        </p:nvCxnSpPr>
        <p:spPr bwMode="auto">
          <a:xfrm>
            <a:off x="381000" y="2951163"/>
            <a:ext cx="0" cy="2270125"/>
          </a:xfrm>
          <a:prstGeom prst="line">
            <a:avLst/>
          </a:prstGeom>
          <a:noFill/>
          <a:ln w="76200" algn="ctr">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80"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8423">
            <a:off x="4781550" y="3008313"/>
            <a:ext cx="1962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Freeform 1026"/>
          <p:cNvSpPr>
            <a:spLocks/>
          </p:cNvSpPr>
          <p:nvPr/>
        </p:nvSpPr>
        <p:spPr bwMode="auto">
          <a:xfrm>
            <a:off x="3543300" y="3352800"/>
            <a:ext cx="1857375" cy="2419350"/>
          </a:xfrm>
          <a:custGeom>
            <a:avLst/>
            <a:gdLst>
              <a:gd name="T0" fmla="*/ 2147483646 w 2153"/>
              <a:gd name="T1" fmla="*/ 0 h 835"/>
              <a:gd name="T2" fmla="*/ 0 w 2153"/>
              <a:gd name="T3" fmla="*/ 2147483646 h 835"/>
              <a:gd name="T4" fmla="*/ 0 60000 65536"/>
              <a:gd name="T5" fmla="*/ 0 60000 65536"/>
            </a:gdLst>
            <a:ahLst/>
            <a:cxnLst>
              <a:cxn ang="T4">
                <a:pos x="T0" y="T1"/>
              </a:cxn>
              <a:cxn ang="T5">
                <a:pos x="T2" y="T3"/>
              </a:cxn>
            </a:cxnLst>
            <a:rect l="0" t="0" r="r" b="b"/>
            <a:pathLst>
              <a:path w="2153" h="835">
                <a:moveTo>
                  <a:pt x="2153" y="0"/>
                </a:moveTo>
                <a:lnTo>
                  <a:pt x="0" y="835"/>
                </a:lnTo>
              </a:path>
            </a:pathLst>
          </a:custGeom>
          <a:noFill/>
          <a:ln w="31750">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2" name="Freeform 1026"/>
          <p:cNvSpPr>
            <a:spLocks/>
          </p:cNvSpPr>
          <p:nvPr/>
        </p:nvSpPr>
        <p:spPr bwMode="auto">
          <a:xfrm flipH="1">
            <a:off x="2581275" y="5307013"/>
            <a:ext cx="982663" cy="465137"/>
          </a:xfrm>
          <a:custGeom>
            <a:avLst/>
            <a:gdLst>
              <a:gd name="T0" fmla="*/ 2147483646 w 2153"/>
              <a:gd name="T1" fmla="*/ 0 h 835"/>
              <a:gd name="T2" fmla="*/ 0 w 2153"/>
              <a:gd name="T3" fmla="*/ 2147483646 h 835"/>
              <a:gd name="T4" fmla="*/ 0 60000 65536"/>
              <a:gd name="T5" fmla="*/ 0 60000 65536"/>
            </a:gdLst>
            <a:ahLst/>
            <a:cxnLst>
              <a:cxn ang="T4">
                <a:pos x="T0" y="T1"/>
              </a:cxn>
              <a:cxn ang="T5">
                <a:pos x="T2" y="T3"/>
              </a:cxn>
            </a:cxnLst>
            <a:rect l="0" t="0" r="r" b="b"/>
            <a:pathLst>
              <a:path w="2153" h="835">
                <a:moveTo>
                  <a:pt x="2153" y="0"/>
                </a:moveTo>
                <a:lnTo>
                  <a:pt x="0" y="835"/>
                </a:lnTo>
              </a:path>
            </a:pathLst>
          </a:custGeom>
          <a:noFill/>
          <a:ln w="31750">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3" name="Rectangle 1136"/>
          <p:cNvSpPr>
            <a:spLocks noChangeArrowheads="1"/>
          </p:cNvSpPr>
          <p:nvPr/>
        </p:nvSpPr>
        <p:spPr bwMode="auto">
          <a:xfrm>
            <a:off x="914400" y="3538538"/>
            <a:ext cx="452438"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33338" rIns="65088" bIns="33338">
            <a:spAutoFit/>
          </a:bodyPr>
          <a:lstStyle>
            <a:lvl1pPr defTabSz="3937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39370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3937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3937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3937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it-IT" altLang="en-US" sz="1700" b="1">
                <a:solidFill>
                  <a:srgbClr val="002060"/>
                </a:solidFill>
                <a:latin typeface="Arial" panose="020B0604020202020204" pitchFamily="34" charset="0"/>
              </a:rPr>
              <a:t>i</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Freeform 1026"/>
          <p:cNvSpPr>
            <a:spLocks/>
          </p:cNvSpPr>
          <p:nvPr/>
        </p:nvSpPr>
        <p:spPr bwMode="auto">
          <a:xfrm>
            <a:off x="2713038" y="3810000"/>
            <a:ext cx="3417887" cy="1325563"/>
          </a:xfrm>
          <a:custGeom>
            <a:avLst/>
            <a:gdLst>
              <a:gd name="T0" fmla="*/ 2147483646 w 2153"/>
              <a:gd name="T1" fmla="*/ 0 h 835"/>
              <a:gd name="T2" fmla="*/ 0 w 2153"/>
              <a:gd name="T3" fmla="*/ 2147483646 h 835"/>
              <a:gd name="T4" fmla="*/ 0 60000 65536"/>
              <a:gd name="T5" fmla="*/ 0 60000 65536"/>
            </a:gdLst>
            <a:ahLst/>
            <a:cxnLst>
              <a:cxn ang="T4">
                <a:pos x="T0" y="T1"/>
              </a:cxn>
              <a:cxn ang="T5">
                <a:pos x="T2" y="T3"/>
              </a:cxn>
            </a:cxnLst>
            <a:rect l="0" t="0" r="r" b="b"/>
            <a:pathLst>
              <a:path w="2153" h="835">
                <a:moveTo>
                  <a:pt x="2153" y="0"/>
                </a:moveTo>
                <a:lnTo>
                  <a:pt x="0" y="835"/>
                </a:lnTo>
              </a:path>
            </a:pathLst>
          </a:custGeom>
          <a:noFill/>
          <a:ln w="31750">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03" name="Rectangle 1027"/>
          <p:cNvSpPr>
            <a:spLocks noChangeArrowheads="1"/>
          </p:cNvSpPr>
          <p:nvPr/>
        </p:nvSpPr>
        <p:spPr bwMode="auto">
          <a:xfrm>
            <a:off x="652463" y="6262688"/>
            <a:ext cx="19145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04" name="Rectangle 1028"/>
          <p:cNvSpPr>
            <a:spLocks noChangeArrowheads="1"/>
          </p:cNvSpPr>
          <p:nvPr/>
        </p:nvSpPr>
        <p:spPr bwMode="auto">
          <a:xfrm>
            <a:off x="3176588" y="6262688"/>
            <a:ext cx="279082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05" name="Freeform 1105"/>
          <p:cNvSpPr>
            <a:spLocks/>
          </p:cNvSpPr>
          <p:nvPr/>
        </p:nvSpPr>
        <p:spPr bwMode="auto">
          <a:xfrm>
            <a:off x="381000" y="5181600"/>
            <a:ext cx="5132388" cy="1058863"/>
          </a:xfrm>
          <a:custGeom>
            <a:avLst/>
            <a:gdLst>
              <a:gd name="T0" fmla="*/ 2147483646 w 3233"/>
              <a:gd name="T1" fmla="*/ 0 h 667"/>
              <a:gd name="T2" fmla="*/ 2147483646 w 3233"/>
              <a:gd name="T3" fmla="*/ 2147483646 h 667"/>
              <a:gd name="T4" fmla="*/ 2147483646 w 3233"/>
              <a:gd name="T5" fmla="*/ 2147483646 h 667"/>
              <a:gd name="T6" fmla="*/ 2147483646 w 3233"/>
              <a:gd name="T7" fmla="*/ 2147483646 h 667"/>
              <a:gd name="T8" fmla="*/ 2147483646 w 3233"/>
              <a:gd name="T9" fmla="*/ 2147483646 h 667"/>
              <a:gd name="T10" fmla="*/ 2147483646 w 3233"/>
              <a:gd name="T11" fmla="*/ 2147483646 h 667"/>
              <a:gd name="T12" fmla="*/ 2147483646 w 3233"/>
              <a:gd name="T13" fmla="*/ 2147483646 h 667"/>
              <a:gd name="T14" fmla="*/ 2147483646 w 3233"/>
              <a:gd name="T15" fmla="*/ 2147483646 h 667"/>
              <a:gd name="T16" fmla="*/ 2147483646 w 3233"/>
              <a:gd name="T17" fmla="*/ 2147483646 h 667"/>
              <a:gd name="T18" fmla="*/ 2147483646 w 3233"/>
              <a:gd name="T19" fmla="*/ 2147483646 h 667"/>
              <a:gd name="T20" fmla="*/ 2147483646 w 3233"/>
              <a:gd name="T21" fmla="*/ 2147483646 h 667"/>
              <a:gd name="T22" fmla="*/ 2147483646 w 3233"/>
              <a:gd name="T23" fmla="*/ 2147483646 h 667"/>
              <a:gd name="T24" fmla="*/ 2147483646 w 3233"/>
              <a:gd name="T25" fmla="*/ 2147483646 h 667"/>
              <a:gd name="T26" fmla="*/ 2147483646 w 3233"/>
              <a:gd name="T27" fmla="*/ 2147483646 h 667"/>
              <a:gd name="T28" fmla="*/ 2147483646 w 3233"/>
              <a:gd name="T29" fmla="*/ 2147483646 h 667"/>
              <a:gd name="T30" fmla="*/ 2147483646 w 3233"/>
              <a:gd name="T31" fmla="*/ 2147483646 h 667"/>
              <a:gd name="T32" fmla="*/ 2147483646 w 3233"/>
              <a:gd name="T33" fmla="*/ 2147483646 h 667"/>
              <a:gd name="T34" fmla="*/ 2147483646 w 3233"/>
              <a:gd name="T35" fmla="*/ 2147483646 h 667"/>
              <a:gd name="T36" fmla="*/ 2147483646 w 3233"/>
              <a:gd name="T37" fmla="*/ 2147483646 h 667"/>
              <a:gd name="T38" fmla="*/ 2147483646 w 3233"/>
              <a:gd name="T39" fmla="*/ 2147483646 h 667"/>
              <a:gd name="T40" fmla="*/ 2147483646 w 3233"/>
              <a:gd name="T41" fmla="*/ 2147483646 h 667"/>
              <a:gd name="T42" fmla="*/ 2147483646 w 3233"/>
              <a:gd name="T43" fmla="*/ 2147483646 h 667"/>
              <a:gd name="T44" fmla="*/ 2147483646 w 3233"/>
              <a:gd name="T45" fmla="*/ 2147483646 h 667"/>
              <a:gd name="T46" fmla="*/ 2147483646 w 3233"/>
              <a:gd name="T47" fmla="*/ 2147483646 h 667"/>
              <a:gd name="T48" fmla="*/ 2147483646 w 3233"/>
              <a:gd name="T49" fmla="*/ 2147483646 h 667"/>
              <a:gd name="T50" fmla="*/ 2147483646 w 3233"/>
              <a:gd name="T51" fmla="*/ 2147483646 h 667"/>
              <a:gd name="T52" fmla="*/ 2147483646 w 3233"/>
              <a:gd name="T53" fmla="*/ 2147483646 h 667"/>
              <a:gd name="T54" fmla="*/ 2147483646 w 3233"/>
              <a:gd name="T55" fmla="*/ 2147483646 h 667"/>
              <a:gd name="T56" fmla="*/ 2147483646 w 3233"/>
              <a:gd name="T57" fmla="*/ 2147483646 h 667"/>
              <a:gd name="T58" fmla="*/ 2147483646 w 3233"/>
              <a:gd name="T59" fmla="*/ 2147483646 h 667"/>
              <a:gd name="T60" fmla="*/ 2147483646 w 3233"/>
              <a:gd name="T61" fmla="*/ 2147483646 h 667"/>
              <a:gd name="T62" fmla="*/ 2147483646 w 3233"/>
              <a:gd name="T63" fmla="*/ 2147483646 h 667"/>
              <a:gd name="T64" fmla="*/ 2147483646 w 3233"/>
              <a:gd name="T65" fmla="*/ 2147483646 h 667"/>
              <a:gd name="T66" fmla="*/ 2147483646 w 3233"/>
              <a:gd name="T67" fmla="*/ 2147483646 h 667"/>
              <a:gd name="T68" fmla="*/ 2147483646 w 3233"/>
              <a:gd name="T69" fmla="*/ 2147483646 h 667"/>
              <a:gd name="T70" fmla="*/ 2147483646 w 3233"/>
              <a:gd name="T71" fmla="*/ 2147483646 h 667"/>
              <a:gd name="T72" fmla="*/ 2147483646 w 3233"/>
              <a:gd name="T73" fmla="*/ 2147483646 h 667"/>
              <a:gd name="T74" fmla="*/ 2147483646 w 3233"/>
              <a:gd name="T75" fmla="*/ 2147483646 h 667"/>
              <a:gd name="T76" fmla="*/ 2147483646 w 3233"/>
              <a:gd name="T77" fmla="*/ 2147483646 h 667"/>
              <a:gd name="T78" fmla="*/ 2147483646 w 3233"/>
              <a:gd name="T79" fmla="*/ 2147483646 h 667"/>
              <a:gd name="T80" fmla="*/ 2147483646 w 3233"/>
              <a:gd name="T81" fmla="*/ 2147483646 h 667"/>
              <a:gd name="T82" fmla="*/ 2147483646 w 3233"/>
              <a:gd name="T83" fmla="*/ 2147483646 h 667"/>
              <a:gd name="T84" fmla="*/ 2147483646 w 3233"/>
              <a:gd name="T85" fmla="*/ 2147483646 h 667"/>
              <a:gd name="T86" fmla="*/ 2147483646 w 3233"/>
              <a:gd name="T87" fmla="*/ 2147483646 h 667"/>
              <a:gd name="T88" fmla="*/ 2147483646 w 3233"/>
              <a:gd name="T89" fmla="*/ 2147483646 h 667"/>
              <a:gd name="T90" fmla="*/ 2147483646 w 3233"/>
              <a:gd name="T91" fmla="*/ 2147483646 h 667"/>
              <a:gd name="T92" fmla="*/ 2147483646 w 3233"/>
              <a:gd name="T93" fmla="*/ 2147483646 h 667"/>
              <a:gd name="T94" fmla="*/ 2147483646 w 3233"/>
              <a:gd name="T95" fmla="*/ 2147483646 h 667"/>
              <a:gd name="T96" fmla="*/ 2147483646 w 3233"/>
              <a:gd name="T97" fmla="*/ 2147483646 h 667"/>
              <a:gd name="T98" fmla="*/ 2147483646 w 3233"/>
              <a:gd name="T99" fmla="*/ 2147483646 h 667"/>
              <a:gd name="T100" fmla="*/ 2147483646 w 3233"/>
              <a:gd name="T101" fmla="*/ 2147483646 h 667"/>
              <a:gd name="T102" fmla="*/ 2147483646 w 3233"/>
              <a:gd name="T103" fmla="*/ 2147483646 h 667"/>
              <a:gd name="T104" fmla="*/ 2147483646 w 3233"/>
              <a:gd name="T105" fmla="*/ 2147483646 h 667"/>
              <a:gd name="T106" fmla="*/ 2147483646 w 3233"/>
              <a:gd name="T107" fmla="*/ 2147483646 h 667"/>
              <a:gd name="T108" fmla="*/ 2147483646 w 3233"/>
              <a:gd name="T109" fmla="*/ 2147483646 h 667"/>
              <a:gd name="T110" fmla="*/ 0 w 3233"/>
              <a:gd name="T111" fmla="*/ 2147483646 h 667"/>
              <a:gd name="T112" fmla="*/ 0 w 3233"/>
              <a:gd name="T113" fmla="*/ 2147483646 h 667"/>
              <a:gd name="T114" fmla="*/ 2147483646 w 3233"/>
              <a:gd name="T115" fmla="*/ 2147483646 h 667"/>
              <a:gd name="T116" fmla="*/ 2147483646 w 3233"/>
              <a:gd name="T117" fmla="*/ 2147483646 h 667"/>
              <a:gd name="T118" fmla="*/ 2147483646 w 3233"/>
              <a:gd name="T119" fmla="*/ 0 h 667"/>
              <a:gd name="T120" fmla="*/ 2147483646 w 3233"/>
              <a:gd name="T121" fmla="*/ 2147483646 h 667"/>
              <a:gd name="T122" fmla="*/ 2147483646 w 3233"/>
              <a:gd name="T123" fmla="*/ 0 h 6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33" h="667">
                <a:moveTo>
                  <a:pt x="1645" y="0"/>
                </a:moveTo>
                <a:lnTo>
                  <a:pt x="1616" y="36"/>
                </a:lnTo>
                <a:lnTo>
                  <a:pt x="1578" y="72"/>
                </a:lnTo>
                <a:lnTo>
                  <a:pt x="1549" y="81"/>
                </a:lnTo>
                <a:lnTo>
                  <a:pt x="1527" y="99"/>
                </a:lnTo>
                <a:lnTo>
                  <a:pt x="1489" y="117"/>
                </a:lnTo>
                <a:lnTo>
                  <a:pt x="1460" y="135"/>
                </a:lnTo>
                <a:lnTo>
                  <a:pt x="1430" y="162"/>
                </a:lnTo>
                <a:lnTo>
                  <a:pt x="1401" y="180"/>
                </a:lnTo>
                <a:lnTo>
                  <a:pt x="1349" y="207"/>
                </a:lnTo>
                <a:lnTo>
                  <a:pt x="1319" y="216"/>
                </a:lnTo>
                <a:lnTo>
                  <a:pt x="1297" y="216"/>
                </a:lnTo>
                <a:lnTo>
                  <a:pt x="1267" y="234"/>
                </a:lnTo>
                <a:lnTo>
                  <a:pt x="1245" y="234"/>
                </a:lnTo>
                <a:lnTo>
                  <a:pt x="1223" y="252"/>
                </a:lnTo>
                <a:lnTo>
                  <a:pt x="1193" y="252"/>
                </a:lnTo>
                <a:lnTo>
                  <a:pt x="1141" y="261"/>
                </a:lnTo>
                <a:lnTo>
                  <a:pt x="1104" y="279"/>
                </a:lnTo>
                <a:lnTo>
                  <a:pt x="1074" y="288"/>
                </a:lnTo>
                <a:lnTo>
                  <a:pt x="1045" y="288"/>
                </a:lnTo>
                <a:lnTo>
                  <a:pt x="1022" y="297"/>
                </a:lnTo>
                <a:lnTo>
                  <a:pt x="1000" y="297"/>
                </a:lnTo>
                <a:lnTo>
                  <a:pt x="978" y="306"/>
                </a:lnTo>
                <a:lnTo>
                  <a:pt x="948" y="306"/>
                </a:lnTo>
                <a:lnTo>
                  <a:pt x="896" y="315"/>
                </a:lnTo>
                <a:lnTo>
                  <a:pt x="867" y="315"/>
                </a:lnTo>
                <a:lnTo>
                  <a:pt x="785" y="315"/>
                </a:lnTo>
                <a:lnTo>
                  <a:pt x="763" y="324"/>
                </a:lnTo>
                <a:lnTo>
                  <a:pt x="733" y="333"/>
                </a:lnTo>
                <a:lnTo>
                  <a:pt x="696" y="351"/>
                </a:lnTo>
                <a:lnTo>
                  <a:pt x="667" y="351"/>
                </a:lnTo>
                <a:lnTo>
                  <a:pt x="644" y="378"/>
                </a:lnTo>
                <a:lnTo>
                  <a:pt x="622" y="405"/>
                </a:lnTo>
                <a:lnTo>
                  <a:pt x="600" y="423"/>
                </a:lnTo>
                <a:lnTo>
                  <a:pt x="563" y="432"/>
                </a:lnTo>
                <a:lnTo>
                  <a:pt x="541" y="441"/>
                </a:lnTo>
                <a:lnTo>
                  <a:pt x="504" y="450"/>
                </a:lnTo>
                <a:lnTo>
                  <a:pt x="474" y="450"/>
                </a:lnTo>
                <a:lnTo>
                  <a:pt x="444" y="459"/>
                </a:lnTo>
                <a:lnTo>
                  <a:pt x="422" y="477"/>
                </a:lnTo>
                <a:lnTo>
                  <a:pt x="392" y="477"/>
                </a:lnTo>
                <a:lnTo>
                  <a:pt x="363" y="486"/>
                </a:lnTo>
                <a:lnTo>
                  <a:pt x="333" y="504"/>
                </a:lnTo>
                <a:lnTo>
                  <a:pt x="311" y="513"/>
                </a:lnTo>
                <a:lnTo>
                  <a:pt x="281" y="531"/>
                </a:lnTo>
                <a:lnTo>
                  <a:pt x="259" y="531"/>
                </a:lnTo>
                <a:lnTo>
                  <a:pt x="229" y="549"/>
                </a:lnTo>
                <a:lnTo>
                  <a:pt x="207" y="549"/>
                </a:lnTo>
                <a:lnTo>
                  <a:pt x="177" y="549"/>
                </a:lnTo>
                <a:lnTo>
                  <a:pt x="155" y="558"/>
                </a:lnTo>
                <a:lnTo>
                  <a:pt x="133" y="567"/>
                </a:lnTo>
                <a:lnTo>
                  <a:pt x="96" y="585"/>
                </a:lnTo>
                <a:lnTo>
                  <a:pt x="66" y="594"/>
                </a:lnTo>
                <a:lnTo>
                  <a:pt x="44" y="612"/>
                </a:lnTo>
                <a:lnTo>
                  <a:pt x="22" y="630"/>
                </a:lnTo>
                <a:lnTo>
                  <a:pt x="0" y="639"/>
                </a:lnTo>
                <a:lnTo>
                  <a:pt x="0" y="666"/>
                </a:lnTo>
                <a:lnTo>
                  <a:pt x="3232" y="666"/>
                </a:lnTo>
                <a:lnTo>
                  <a:pt x="2653" y="189"/>
                </a:lnTo>
                <a:lnTo>
                  <a:pt x="2001" y="0"/>
                </a:lnTo>
                <a:lnTo>
                  <a:pt x="1616" y="9"/>
                </a:lnTo>
                <a:lnTo>
                  <a:pt x="1645" y="0"/>
                </a:lnTo>
              </a:path>
            </a:pathLst>
          </a:custGeom>
          <a:gradFill rotWithShape="0">
            <a:gsLst>
              <a:gs pos="0">
                <a:srgbClr val="66FF33"/>
              </a:gs>
              <a:gs pos="100000">
                <a:srgbClr val="47B22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06" name="Freeform 1106"/>
          <p:cNvSpPr>
            <a:spLocks/>
          </p:cNvSpPr>
          <p:nvPr/>
        </p:nvSpPr>
        <p:spPr bwMode="auto">
          <a:xfrm>
            <a:off x="5211763" y="4297363"/>
            <a:ext cx="3187700" cy="1658937"/>
          </a:xfrm>
          <a:custGeom>
            <a:avLst/>
            <a:gdLst>
              <a:gd name="T0" fmla="*/ 2147483646 w 2008"/>
              <a:gd name="T1" fmla="*/ 0 h 1045"/>
              <a:gd name="T2" fmla="*/ 2147483646 w 2008"/>
              <a:gd name="T3" fmla="*/ 0 h 1045"/>
              <a:gd name="T4" fmla="*/ 2147483646 w 2008"/>
              <a:gd name="T5" fmla="*/ 0 h 1045"/>
              <a:gd name="T6" fmla="*/ 2147483646 w 2008"/>
              <a:gd name="T7" fmla="*/ 0 h 1045"/>
              <a:gd name="T8" fmla="*/ 2147483646 w 2008"/>
              <a:gd name="T9" fmla="*/ 2147483646 h 1045"/>
              <a:gd name="T10" fmla="*/ 2147483646 w 2008"/>
              <a:gd name="T11" fmla="*/ 2147483646 h 1045"/>
              <a:gd name="T12" fmla="*/ 2147483646 w 2008"/>
              <a:gd name="T13" fmla="*/ 2147483646 h 1045"/>
              <a:gd name="T14" fmla="*/ 2147483646 w 2008"/>
              <a:gd name="T15" fmla="*/ 2147483646 h 1045"/>
              <a:gd name="T16" fmla="*/ 2147483646 w 2008"/>
              <a:gd name="T17" fmla="*/ 2147483646 h 1045"/>
              <a:gd name="T18" fmla="*/ 2147483646 w 2008"/>
              <a:gd name="T19" fmla="*/ 2147483646 h 1045"/>
              <a:gd name="T20" fmla="*/ 2147483646 w 2008"/>
              <a:gd name="T21" fmla="*/ 2147483646 h 1045"/>
              <a:gd name="T22" fmla="*/ 2147483646 w 2008"/>
              <a:gd name="T23" fmla="*/ 2147483646 h 1045"/>
              <a:gd name="T24" fmla="*/ 2147483646 w 2008"/>
              <a:gd name="T25" fmla="*/ 2147483646 h 1045"/>
              <a:gd name="T26" fmla="*/ 2147483646 w 2008"/>
              <a:gd name="T27" fmla="*/ 2147483646 h 1045"/>
              <a:gd name="T28" fmla="*/ 2147483646 w 2008"/>
              <a:gd name="T29" fmla="*/ 2147483646 h 1045"/>
              <a:gd name="T30" fmla="*/ 2147483646 w 2008"/>
              <a:gd name="T31" fmla="*/ 2147483646 h 1045"/>
              <a:gd name="T32" fmla="*/ 2147483646 w 2008"/>
              <a:gd name="T33" fmla="*/ 2147483646 h 1045"/>
              <a:gd name="T34" fmla="*/ 2147483646 w 2008"/>
              <a:gd name="T35" fmla="*/ 2147483646 h 1045"/>
              <a:gd name="T36" fmla="*/ 2147483646 w 2008"/>
              <a:gd name="T37" fmla="*/ 2147483646 h 1045"/>
              <a:gd name="T38" fmla="*/ 2147483646 w 2008"/>
              <a:gd name="T39" fmla="*/ 2147483646 h 1045"/>
              <a:gd name="T40" fmla="*/ 2147483646 w 2008"/>
              <a:gd name="T41" fmla="*/ 2147483646 h 1045"/>
              <a:gd name="T42" fmla="*/ 2147483646 w 2008"/>
              <a:gd name="T43" fmla="*/ 2147483646 h 1045"/>
              <a:gd name="T44" fmla="*/ 2147483646 w 2008"/>
              <a:gd name="T45" fmla="*/ 2147483646 h 1045"/>
              <a:gd name="T46" fmla="*/ 2147483646 w 2008"/>
              <a:gd name="T47" fmla="*/ 2147483646 h 1045"/>
              <a:gd name="T48" fmla="*/ 2147483646 w 2008"/>
              <a:gd name="T49" fmla="*/ 2147483646 h 1045"/>
              <a:gd name="T50" fmla="*/ 2147483646 w 2008"/>
              <a:gd name="T51" fmla="*/ 2147483646 h 1045"/>
              <a:gd name="T52" fmla="*/ 2147483646 w 2008"/>
              <a:gd name="T53" fmla="*/ 2147483646 h 1045"/>
              <a:gd name="T54" fmla="*/ 2147483646 w 2008"/>
              <a:gd name="T55" fmla="*/ 2147483646 h 1045"/>
              <a:gd name="T56" fmla="*/ 2147483646 w 2008"/>
              <a:gd name="T57" fmla="*/ 2147483646 h 1045"/>
              <a:gd name="T58" fmla="*/ 0 w 2008"/>
              <a:gd name="T59" fmla="*/ 2147483646 h 1045"/>
              <a:gd name="T60" fmla="*/ 2147483646 w 2008"/>
              <a:gd name="T61" fmla="*/ 2147483646 h 1045"/>
              <a:gd name="T62" fmla="*/ 2147483646 w 2008"/>
              <a:gd name="T63" fmla="*/ 2147483646 h 1045"/>
              <a:gd name="T64" fmla="*/ 2147483646 w 2008"/>
              <a:gd name="T65" fmla="*/ 2147483646 h 1045"/>
              <a:gd name="T66" fmla="*/ 2147483646 w 2008"/>
              <a:gd name="T67" fmla="*/ 2147483646 h 1045"/>
              <a:gd name="T68" fmla="*/ 2147483646 w 2008"/>
              <a:gd name="T69" fmla="*/ 2147483646 h 1045"/>
              <a:gd name="T70" fmla="*/ 2147483646 w 2008"/>
              <a:gd name="T71" fmla="*/ 2147483646 h 1045"/>
              <a:gd name="T72" fmla="*/ 2147483646 w 2008"/>
              <a:gd name="T73" fmla="*/ 2147483646 h 1045"/>
              <a:gd name="T74" fmla="*/ 2147483646 w 2008"/>
              <a:gd name="T75" fmla="*/ 2147483646 h 1045"/>
              <a:gd name="T76" fmla="*/ 2147483646 w 2008"/>
              <a:gd name="T77" fmla="*/ 2147483646 h 1045"/>
              <a:gd name="T78" fmla="*/ 2147483646 w 2008"/>
              <a:gd name="T79" fmla="*/ 2147483646 h 1045"/>
              <a:gd name="T80" fmla="*/ 2147483646 w 2008"/>
              <a:gd name="T81" fmla="*/ 2147483646 h 1045"/>
              <a:gd name="T82" fmla="*/ 2147483646 w 2008"/>
              <a:gd name="T83" fmla="*/ 2147483646 h 1045"/>
              <a:gd name="T84" fmla="*/ 2147483646 w 2008"/>
              <a:gd name="T85" fmla="*/ 2147483646 h 1045"/>
              <a:gd name="T86" fmla="*/ 2147483646 w 2008"/>
              <a:gd name="T87" fmla="*/ 2147483646 h 1045"/>
              <a:gd name="T88" fmla="*/ 2147483646 w 2008"/>
              <a:gd name="T89" fmla="*/ 2147483646 h 1045"/>
              <a:gd name="T90" fmla="*/ 2147483646 w 2008"/>
              <a:gd name="T91" fmla="*/ 2147483646 h 1045"/>
              <a:gd name="T92" fmla="*/ 2147483646 w 2008"/>
              <a:gd name="T93" fmla="*/ 2147483646 h 1045"/>
              <a:gd name="T94" fmla="*/ 2147483646 w 2008"/>
              <a:gd name="T95" fmla="*/ 2147483646 h 1045"/>
              <a:gd name="T96" fmla="*/ 2147483646 w 2008"/>
              <a:gd name="T97" fmla="*/ 2147483646 h 1045"/>
              <a:gd name="T98" fmla="*/ 2147483646 w 2008"/>
              <a:gd name="T99" fmla="*/ 2147483646 h 1045"/>
              <a:gd name="T100" fmla="*/ 2147483646 w 2008"/>
              <a:gd name="T101" fmla="*/ 2147483646 h 1045"/>
              <a:gd name="T102" fmla="*/ 2147483646 w 2008"/>
              <a:gd name="T103" fmla="*/ 2147483646 h 1045"/>
              <a:gd name="T104" fmla="*/ 2147483646 w 2008"/>
              <a:gd name="T105" fmla="*/ 2147483646 h 1045"/>
              <a:gd name="T106" fmla="*/ 2147483646 w 2008"/>
              <a:gd name="T107" fmla="*/ 2147483646 h 1045"/>
              <a:gd name="T108" fmla="*/ 2147483646 w 2008"/>
              <a:gd name="T109" fmla="*/ 2147483646 h 1045"/>
              <a:gd name="T110" fmla="*/ 2147483646 w 2008"/>
              <a:gd name="T111" fmla="*/ 2147483646 h 1045"/>
              <a:gd name="T112" fmla="*/ 2147483646 w 2008"/>
              <a:gd name="T113" fmla="*/ 2147483646 h 1045"/>
              <a:gd name="T114" fmla="*/ 2147483646 w 2008"/>
              <a:gd name="T115" fmla="*/ 2147483646 h 1045"/>
              <a:gd name="T116" fmla="*/ 2147483646 w 2008"/>
              <a:gd name="T117" fmla="*/ 2147483646 h 1045"/>
              <a:gd name="T118" fmla="*/ 2147483646 w 2008"/>
              <a:gd name="T119" fmla="*/ 2147483646 h 1045"/>
              <a:gd name="T120" fmla="*/ 2147483646 w 2008"/>
              <a:gd name="T121" fmla="*/ 2147483646 h 1045"/>
              <a:gd name="T122" fmla="*/ 2147483646 w 2008"/>
              <a:gd name="T123" fmla="*/ 2147483646 h 1045"/>
              <a:gd name="T124" fmla="*/ 2147483646 w 2008"/>
              <a:gd name="T125" fmla="*/ 2147483646 h 1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08" h="1045">
                <a:moveTo>
                  <a:pt x="2007" y="8"/>
                </a:moveTo>
                <a:lnTo>
                  <a:pt x="2001" y="0"/>
                </a:lnTo>
                <a:lnTo>
                  <a:pt x="1971" y="0"/>
                </a:lnTo>
                <a:lnTo>
                  <a:pt x="1941" y="0"/>
                </a:lnTo>
                <a:lnTo>
                  <a:pt x="1917" y="0"/>
                </a:lnTo>
                <a:lnTo>
                  <a:pt x="1881" y="0"/>
                </a:lnTo>
                <a:lnTo>
                  <a:pt x="1857" y="0"/>
                </a:lnTo>
                <a:lnTo>
                  <a:pt x="1833" y="0"/>
                </a:lnTo>
                <a:lnTo>
                  <a:pt x="1809" y="0"/>
                </a:lnTo>
                <a:lnTo>
                  <a:pt x="1791" y="0"/>
                </a:lnTo>
                <a:lnTo>
                  <a:pt x="1767" y="0"/>
                </a:lnTo>
                <a:lnTo>
                  <a:pt x="1743" y="0"/>
                </a:lnTo>
                <a:lnTo>
                  <a:pt x="1719" y="4"/>
                </a:lnTo>
                <a:lnTo>
                  <a:pt x="1695" y="8"/>
                </a:lnTo>
                <a:lnTo>
                  <a:pt x="1677" y="13"/>
                </a:lnTo>
                <a:lnTo>
                  <a:pt x="1653" y="22"/>
                </a:lnTo>
                <a:lnTo>
                  <a:pt x="1629" y="30"/>
                </a:lnTo>
                <a:lnTo>
                  <a:pt x="1605" y="44"/>
                </a:lnTo>
                <a:lnTo>
                  <a:pt x="1581" y="57"/>
                </a:lnTo>
                <a:lnTo>
                  <a:pt x="1557" y="66"/>
                </a:lnTo>
                <a:lnTo>
                  <a:pt x="1533" y="84"/>
                </a:lnTo>
                <a:lnTo>
                  <a:pt x="1515" y="97"/>
                </a:lnTo>
                <a:lnTo>
                  <a:pt x="1497" y="110"/>
                </a:lnTo>
                <a:lnTo>
                  <a:pt x="1473" y="128"/>
                </a:lnTo>
                <a:lnTo>
                  <a:pt x="1455" y="137"/>
                </a:lnTo>
                <a:lnTo>
                  <a:pt x="1437" y="145"/>
                </a:lnTo>
                <a:lnTo>
                  <a:pt x="1419" y="154"/>
                </a:lnTo>
                <a:lnTo>
                  <a:pt x="1389" y="172"/>
                </a:lnTo>
                <a:lnTo>
                  <a:pt x="1365" y="181"/>
                </a:lnTo>
                <a:lnTo>
                  <a:pt x="1347" y="194"/>
                </a:lnTo>
                <a:lnTo>
                  <a:pt x="1324" y="207"/>
                </a:lnTo>
                <a:lnTo>
                  <a:pt x="1294" y="221"/>
                </a:lnTo>
                <a:lnTo>
                  <a:pt x="1270" y="230"/>
                </a:lnTo>
                <a:lnTo>
                  <a:pt x="1246" y="238"/>
                </a:lnTo>
                <a:lnTo>
                  <a:pt x="1216" y="243"/>
                </a:lnTo>
                <a:lnTo>
                  <a:pt x="1192" y="252"/>
                </a:lnTo>
                <a:lnTo>
                  <a:pt x="1168" y="256"/>
                </a:lnTo>
                <a:lnTo>
                  <a:pt x="1150" y="261"/>
                </a:lnTo>
                <a:lnTo>
                  <a:pt x="1132" y="261"/>
                </a:lnTo>
                <a:lnTo>
                  <a:pt x="1102" y="269"/>
                </a:lnTo>
                <a:lnTo>
                  <a:pt x="1078" y="274"/>
                </a:lnTo>
                <a:lnTo>
                  <a:pt x="1054" y="278"/>
                </a:lnTo>
                <a:lnTo>
                  <a:pt x="1036" y="278"/>
                </a:lnTo>
                <a:lnTo>
                  <a:pt x="1018" y="283"/>
                </a:lnTo>
                <a:lnTo>
                  <a:pt x="988" y="291"/>
                </a:lnTo>
                <a:lnTo>
                  <a:pt x="970" y="296"/>
                </a:lnTo>
                <a:lnTo>
                  <a:pt x="952" y="300"/>
                </a:lnTo>
                <a:lnTo>
                  <a:pt x="928" y="305"/>
                </a:lnTo>
                <a:lnTo>
                  <a:pt x="910" y="309"/>
                </a:lnTo>
                <a:lnTo>
                  <a:pt x="892" y="314"/>
                </a:lnTo>
                <a:lnTo>
                  <a:pt x="862" y="314"/>
                </a:lnTo>
                <a:lnTo>
                  <a:pt x="832" y="314"/>
                </a:lnTo>
                <a:lnTo>
                  <a:pt x="790" y="314"/>
                </a:lnTo>
                <a:lnTo>
                  <a:pt x="772" y="314"/>
                </a:lnTo>
                <a:lnTo>
                  <a:pt x="742" y="314"/>
                </a:lnTo>
                <a:lnTo>
                  <a:pt x="718" y="314"/>
                </a:lnTo>
                <a:lnTo>
                  <a:pt x="694" y="314"/>
                </a:lnTo>
                <a:lnTo>
                  <a:pt x="676" y="314"/>
                </a:lnTo>
                <a:lnTo>
                  <a:pt x="653" y="318"/>
                </a:lnTo>
                <a:lnTo>
                  <a:pt x="623" y="322"/>
                </a:lnTo>
                <a:lnTo>
                  <a:pt x="599" y="322"/>
                </a:lnTo>
                <a:lnTo>
                  <a:pt x="581" y="327"/>
                </a:lnTo>
                <a:lnTo>
                  <a:pt x="563" y="331"/>
                </a:lnTo>
                <a:lnTo>
                  <a:pt x="539" y="336"/>
                </a:lnTo>
                <a:lnTo>
                  <a:pt x="509" y="345"/>
                </a:lnTo>
                <a:lnTo>
                  <a:pt x="491" y="349"/>
                </a:lnTo>
                <a:lnTo>
                  <a:pt x="473" y="349"/>
                </a:lnTo>
                <a:lnTo>
                  <a:pt x="449" y="353"/>
                </a:lnTo>
                <a:lnTo>
                  <a:pt x="431" y="358"/>
                </a:lnTo>
                <a:lnTo>
                  <a:pt x="413" y="358"/>
                </a:lnTo>
                <a:lnTo>
                  <a:pt x="395" y="358"/>
                </a:lnTo>
                <a:lnTo>
                  <a:pt x="371" y="358"/>
                </a:lnTo>
                <a:lnTo>
                  <a:pt x="347" y="358"/>
                </a:lnTo>
                <a:lnTo>
                  <a:pt x="323" y="358"/>
                </a:lnTo>
                <a:lnTo>
                  <a:pt x="299" y="358"/>
                </a:lnTo>
                <a:lnTo>
                  <a:pt x="281" y="358"/>
                </a:lnTo>
                <a:lnTo>
                  <a:pt x="263" y="358"/>
                </a:lnTo>
                <a:lnTo>
                  <a:pt x="245" y="358"/>
                </a:lnTo>
                <a:lnTo>
                  <a:pt x="221" y="358"/>
                </a:lnTo>
                <a:lnTo>
                  <a:pt x="203" y="358"/>
                </a:lnTo>
                <a:lnTo>
                  <a:pt x="185" y="362"/>
                </a:lnTo>
                <a:lnTo>
                  <a:pt x="167" y="367"/>
                </a:lnTo>
                <a:lnTo>
                  <a:pt x="143" y="380"/>
                </a:lnTo>
                <a:lnTo>
                  <a:pt x="125" y="389"/>
                </a:lnTo>
                <a:lnTo>
                  <a:pt x="101" y="398"/>
                </a:lnTo>
                <a:lnTo>
                  <a:pt x="77" y="406"/>
                </a:lnTo>
                <a:lnTo>
                  <a:pt x="47" y="420"/>
                </a:lnTo>
                <a:lnTo>
                  <a:pt x="29" y="429"/>
                </a:lnTo>
                <a:lnTo>
                  <a:pt x="5" y="437"/>
                </a:lnTo>
                <a:lnTo>
                  <a:pt x="0" y="451"/>
                </a:lnTo>
                <a:lnTo>
                  <a:pt x="5" y="464"/>
                </a:lnTo>
                <a:lnTo>
                  <a:pt x="35" y="473"/>
                </a:lnTo>
                <a:lnTo>
                  <a:pt x="53" y="473"/>
                </a:lnTo>
                <a:lnTo>
                  <a:pt x="71" y="473"/>
                </a:lnTo>
                <a:lnTo>
                  <a:pt x="107" y="473"/>
                </a:lnTo>
                <a:lnTo>
                  <a:pt x="143" y="473"/>
                </a:lnTo>
                <a:lnTo>
                  <a:pt x="161" y="473"/>
                </a:lnTo>
                <a:lnTo>
                  <a:pt x="185" y="473"/>
                </a:lnTo>
                <a:lnTo>
                  <a:pt x="209" y="473"/>
                </a:lnTo>
                <a:lnTo>
                  <a:pt x="239" y="473"/>
                </a:lnTo>
                <a:lnTo>
                  <a:pt x="275" y="473"/>
                </a:lnTo>
                <a:lnTo>
                  <a:pt x="311" y="473"/>
                </a:lnTo>
                <a:lnTo>
                  <a:pt x="341" y="473"/>
                </a:lnTo>
                <a:lnTo>
                  <a:pt x="359" y="473"/>
                </a:lnTo>
                <a:lnTo>
                  <a:pt x="377" y="473"/>
                </a:lnTo>
                <a:lnTo>
                  <a:pt x="407" y="473"/>
                </a:lnTo>
                <a:lnTo>
                  <a:pt x="431" y="473"/>
                </a:lnTo>
                <a:lnTo>
                  <a:pt x="449" y="473"/>
                </a:lnTo>
                <a:lnTo>
                  <a:pt x="491" y="473"/>
                </a:lnTo>
                <a:lnTo>
                  <a:pt x="521" y="473"/>
                </a:lnTo>
                <a:lnTo>
                  <a:pt x="539" y="473"/>
                </a:lnTo>
                <a:lnTo>
                  <a:pt x="557" y="486"/>
                </a:lnTo>
                <a:lnTo>
                  <a:pt x="563" y="499"/>
                </a:lnTo>
                <a:lnTo>
                  <a:pt x="563" y="517"/>
                </a:lnTo>
                <a:lnTo>
                  <a:pt x="551" y="535"/>
                </a:lnTo>
                <a:lnTo>
                  <a:pt x="539" y="548"/>
                </a:lnTo>
                <a:lnTo>
                  <a:pt x="539" y="561"/>
                </a:lnTo>
                <a:lnTo>
                  <a:pt x="545" y="575"/>
                </a:lnTo>
                <a:lnTo>
                  <a:pt x="569" y="588"/>
                </a:lnTo>
                <a:lnTo>
                  <a:pt x="587" y="592"/>
                </a:lnTo>
                <a:lnTo>
                  <a:pt x="605" y="597"/>
                </a:lnTo>
                <a:lnTo>
                  <a:pt x="641" y="597"/>
                </a:lnTo>
                <a:lnTo>
                  <a:pt x="682" y="597"/>
                </a:lnTo>
                <a:lnTo>
                  <a:pt x="712" y="597"/>
                </a:lnTo>
                <a:lnTo>
                  <a:pt x="736" y="597"/>
                </a:lnTo>
                <a:lnTo>
                  <a:pt x="772" y="597"/>
                </a:lnTo>
                <a:lnTo>
                  <a:pt x="868" y="592"/>
                </a:lnTo>
                <a:lnTo>
                  <a:pt x="910" y="592"/>
                </a:lnTo>
                <a:lnTo>
                  <a:pt x="922" y="614"/>
                </a:lnTo>
                <a:lnTo>
                  <a:pt x="922" y="632"/>
                </a:lnTo>
                <a:lnTo>
                  <a:pt x="916" y="650"/>
                </a:lnTo>
                <a:lnTo>
                  <a:pt x="916" y="667"/>
                </a:lnTo>
                <a:lnTo>
                  <a:pt x="922" y="681"/>
                </a:lnTo>
                <a:lnTo>
                  <a:pt x="958" y="694"/>
                </a:lnTo>
                <a:lnTo>
                  <a:pt x="1000" y="703"/>
                </a:lnTo>
                <a:lnTo>
                  <a:pt x="1096" y="712"/>
                </a:lnTo>
                <a:lnTo>
                  <a:pt x="1132" y="712"/>
                </a:lnTo>
                <a:lnTo>
                  <a:pt x="1156" y="712"/>
                </a:lnTo>
                <a:lnTo>
                  <a:pt x="1186" y="712"/>
                </a:lnTo>
                <a:lnTo>
                  <a:pt x="1210" y="712"/>
                </a:lnTo>
                <a:lnTo>
                  <a:pt x="1246" y="712"/>
                </a:lnTo>
                <a:lnTo>
                  <a:pt x="1264" y="712"/>
                </a:lnTo>
                <a:lnTo>
                  <a:pt x="1282" y="712"/>
                </a:lnTo>
                <a:lnTo>
                  <a:pt x="1306" y="721"/>
                </a:lnTo>
                <a:lnTo>
                  <a:pt x="1341" y="725"/>
                </a:lnTo>
                <a:lnTo>
                  <a:pt x="1359" y="729"/>
                </a:lnTo>
                <a:lnTo>
                  <a:pt x="1377" y="738"/>
                </a:lnTo>
                <a:lnTo>
                  <a:pt x="1383" y="756"/>
                </a:lnTo>
                <a:lnTo>
                  <a:pt x="1383" y="774"/>
                </a:lnTo>
                <a:lnTo>
                  <a:pt x="1383" y="791"/>
                </a:lnTo>
                <a:lnTo>
                  <a:pt x="1383" y="805"/>
                </a:lnTo>
                <a:lnTo>
                  <a:pt x="1383" y="818"/>
                </a:lnTo>
                <a:lnTo>
                  <a:pt x="1389" y="836"/>
                </a:lnTo>
                <a:lnTo>
                  <a:pt x="1407" y="844"/>
                </a:lnTo>
                <a:lnTo>
                  <a:pt x="1407" y="862"/>
                </a:lnTo>
                <a:lnTo>
                  <a:pt x="1401" y="884"/>
                </a:lnTo>
                <a:lnTo>
                  <a:pt x="1383" y="898"/>
                </a:lnTo>
                <a:lnTo>
                  <a:pt x="1377" y="911"/>
                </a:lnTo>
                <a:lnTo>
                  <a:pt x="1377" y="928"/>
                </a:lnTo>
                <a:lnTo>
                  <a:pt x="1383" y="946"/>
                </a:lnTo>
                <a:lnTo>
                  <a:pt x="1389" y="959"/>
                </a:lnTo>
                <a:lnTo>
                  <a:pt x="1395" y="982"/>
                </a:lnTo>
                <a:lnTo>
                  <a:pt x="1425" y="999"/>
                </a:lnTo>
                <a:lnTo>
                  <a:pt x="1449" y="1013"/>
                </a:lnTo>
                <a:lnTo>
                  <a:pt x="1491" y="1021"/>
                </a:lnTo>
                <a:lnTo>
                  <a:pt x="1587" y="1030"/>
                </a:lnTo>
                <a:lnTo>
                  <a:pt x="1623" y="1035"/>
                </a:lnTo>
                <a:lnTo>
                  <a:pt x="1641" y="1035"/>
                </a:lnTo>
                <a:lnTo>
                  <a:pt x="1659" y="1035"/>
                </a:lnTo>
                <a:lnTo>
                  <a:pt x="1695" y="1035"/>
                </a:lnTo>
                <a:lnTo>
                  <a:pt x="1713" y="1035"/>
                </a:lnTo>
                <a:lnTo>
                  <a:pt x="1737" y="1035"/>
                </a:lnTo>
                <a:lnTo>
                  <a:pt x="1761" y="1035"/>
                </a:lnTo>
                <a:lnTo>
                  <a:pt x="1779" y="1035"/>
                </a:lnTo>
                <a:lnTo>
                  <a:pt x="1803" y="1035"/>
                </a:lnTo>
                <a:lnTo>
                  <a:pt x="1827" y="1035"/>
                </a:lnTo>
                <a:lnTo>
                  <a:pt x="1845" y="1035"/>
                </a:lnTo>
                <a:lnTo>
                  <a:pt x="1863" y="1035"/>
                </a:lnTo>
                <a:lnTo>
                  <a:pt x="1881" y="1035"/>
                </a:lnTo>
                <a:lnTo>
                  <a:pt x="1899" y="1035"/>
                </a:lnTo>
                <a:lnTo>
                  <a:pt x="1923" y="1035"/>
                </a:lnTo>
                <a:lnTo>
                  <a:pt x="1941" y="1035"/>
                </a:lnTo>
                <a:lnTo>
                  <a:pt x="1965" y="1035"/>
                </a:lnTo>
                <a:lnTo>
                  <a:pt x="1989" y="1035"/>
                </a:lnTo>
                <a:lnTo>
                  <a:pt x="2007" y="1039"/>
                </a:lnTo>
                <a:lnTo>
                  <a:pt x="1989" y="1017"/>
                </a:lnTo>
                <a:lnTo>
                  <a:pt x="2007" y="1044"/>
                </a:lnTo>
                <a:lnTo>
                  <a:pt x="2007" y="1017"/>
                </a:lnTo>
                <a:lnTo>
                  <a:pt x="2007" y="8"/>
                </a:lnTo>
              </a:path>
            </a:pathLst>
          </a:custGeom>
          <a:gradFill rotWithShape="0">
            <a:gsLst>
              <a:gs pos="0">
                <a:srgbClr val="33CC33"/>
              </a:gs>
              <a:gs pos="100000">
                <a:srgbClr val="2EB72E"/>
              </a:gs>
            </a:gsLst>
            <a:lin ang="5400000" scaled="1"/>
          </a:gradFill>
          <a:ln w="12700" cap="rnd" cmpd="sng">
            <a:solidFill>
              <a:schemeClr val="tx1"/>
            </a:solidFill>
            <a:prstDash val="solid"/>
            <a:round/>
            <a:headEnd type="none" w="med" len="med"/>
            <a:tailEnd type="none" w="med" len="med"/>
          </a:ln>
          <a:effectLst>
            <a:outerShdw dist="107763" dir="8100000" algn="ctr" rotWithShape="0">
              <a:srgbClr val="336600"/>
            </a:outerShdw>
          </a:effectLst>
        </p:spPr>
        <p:txBody>
          <a:bodyPr/>
          <a:lstStyle/>
          <a:p>
            <a:endParaRPr lang="de-DE"/>
          </a:p>
        </p:txBody>
      </p:sp>
      <p:sp>
        <p:nvSpPr>
          <p:cNvPr id="25607" name="Freeform 1107"/>
          <p:cNvSpPr>
            <a:spLocks/>
          </p:cNvSpPr>
          <p:nvPr/>
        </p:nvSpPr>
        <p:spPr bwMode="auto">
          <a:xfrm>
            <a:off x="2057400" y="5375275"/>
            <a:ext cx="830263" cy="796925"/>
          </a:xfrm>
          <a:custGeom>
            <a:avLst/>
            <a:gdLst>
              <a:gd name="T0" fmla="*/ 2147483646 w 341"/>
              <a:gd name="T1" fmla="*/ 0 h 328"/>
              <a:gd name="T2" fmla="*/ 2147483646 w 341"/>
              <a:gd name="T3" fmla="*/ 0 h 328"/>
              <a:gd name="T4" fmla="*/ 2147483646 w 341"/>
              <a:gd name="T5" fmla="*/ 2147483646 h 328"/>
              <a:gd name="T6" fmla="*/ 2147483646 w 341"/>
              <a:gd name="T7" fmla="*/ 2147483646 h 328"/>
              <a:gd name="T8" fmla="*/ 2147483646 w 341"/>
              <a:gd name="T9" fmla="*/ 2147483646 h 328"/>
              <a:gd name="T10" fmla="*/ 2147483646 w 341"/>
              <a:gd name="T11" fmla="*/ 2147483646 h 328"/>
              <a:gd name="T12" fmla="*/ 0 w 341"/>
              <a:gd name="T13" fmla="*/ 2147483646 h 328"/>
              <a:gd name="T14" fmla="*/ 2147483646 w 341"/>
              <a:gd name="T15" fmla="*/ 0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328">
                <a:moveTo>
                  <a:pt x="126" y="0"/>
                </a:moveTo>
                <a:lnTo>
                  <a:pt x="200" y="0"/>
                </a:lnTo>
                <a:lnTo>
                  <a:pt x="340" y="327"/>
                </a:lnTo>
                <a:lnTo>
                  <a:pt x="193" y="27"/>
                </a:lnTo>
                <a:lnTo>
                  <a:pt x="173" y="327"/>
                </a:lnTo>
                <a:lnTo>
                  <a:pt x="134" y="27"/>
                </a:lnTo>
                <a:lnTo>
                  <a:pt x="0" y="327"/>
                </a:lnTo>
                <a:lnTo>
                  <a:pt x="126"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08" name="Freeform 1108"/>
          <p:cNvSpPr>
            <a:spLocks/>
          </p:cNvSpPr>
          <p:nvPr/>
        </p:nvSpPr>
        <p:spPr bwMode="auto">
          <a:xfrm>
            <a:off x="2290763" y="5089525"/>
            <a:ext cx="314325" cy="109538"/>
          </a:xfrm>
          <a:custGeom>
            <a:avLst/>
            <a:gdLst>
              <a:gd name="T0" fmla="*/ 0 w 129"/>
              <a:gd name="T1" fmla="*/ 2147483646 h 45"/>
              <a:gd name="T2" fmla="*/ 2147483646 w 129"/>
              <a:gd name="T3" fmla="*/ 0 h 45"/>
              <a:gd name="T4" fmla="*/ 2147483646 w 129"/>
              <a:gd name="T5" fmla="*/ 2147483646 h 45"/>
              <a:gd name="T6" fmla="*/ 2147483646 w 129"/>
              <a:gd name="T7" fmla="*/ 2147483646 h 45"/>
              <a:gd name="T8" fmla="*/ 2147483646 w 129"/>
              <a:gd name="T9" fmla="*/ 2147483646 h 45"/>
              <a:gd name="T10" fmla="*/ 2147483646 w 129"/>
              <a:gd name="T11" fmla="*/ 2147483646 h 45"/>
              <a:gd name="T12" fmla="*/ 2147483646 w 129"/>
              <a:gd name="T13" fmla="*/ 2147483646 h 45"/>
              <a:gd name="T14" fmla="*/ 2147483646 w 129"/>
              <a:gd name="T15" fmla="*/ 2147483646 h 45"/>
              <a:gd name="T16" fmla="*/ 2147483646 w 129"/>
              <a:gd name="T17" fmla="*/ 2147483646 h 45"/>
              <a:gd name="T18" fmla="*/ 2147483646 w 129"/>
              <a:gd name="T19" fmla="*/ 2147483646 h 45"/>
              <a:gd name="T20" fmla="*/ 0 w 129"/>
              <a:gd name="T21" fmla="*/ 2147483646 h 45"/>
              <a:gd name="T22" fmla="*/ 0 w 129"/>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45">
                <a:moveTo>
                  <a:pt x="0" y="11"/>
                </a:moveTo>
                <a:lnTo>
                  <a:pt x="64" y="0"/>
                </a:lnTo>
                <a:lnTo>
                  <a:pt x="128" y="11"/>
                </a:lnTo>
                <a:lnTo>
                  <a:pt x="128" y="36"/>
                </a:lnTo>
                <a:lnTo>
                  <a:pt x="123" y="39"/>
                </a:lnTo>
                <a:lnTo>
                  <a:pt x="89" y="44"/>
                </a:lnTo>
                <a:lnTo>
                  <a:pt x="84" y="44"/>
                </a:lnTo>
                <a:lnTo>
                  <a:pt x="45" y="44"/>
                </a:lnTo>
                <a:lnTo>
                  <a:pt x="38" y="44"/>
                </a:lnTo>
                <a:lnTo>
                  <a:pt x="5" y="39"/>
                </a:lnTo>
                <a:lnTo>
                  <a:pt x="0" y="36"/>
                </a:lnTo>
                <a:lnTo>
                  <a:pt x="0" y="11"/>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09" name="Rectangle 1109"/>
          <p:cNvSpPr>
            <a:spLocks noChangeArrowheads="1"/>
          </p:cNvSpPr>
          <p:nvPr/>
        </p:nvSpPr>
        <p:spPr bwMode="auto">
          <a:xfrm>
            <a:off x="2305050" y="5153025"/>
            <a:ext cx="292100" cy="30163"/>
          </a:xfrm>
          <a:prstGeom prst="rect">
            <a:avLst/>
          </a:prstGeom>
          <a:solidFill>
            <a:srgbClr val="00804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10" name="Freeform 1110"/>
          <p:cNvSpPr>
            <a:spLocks/>
          </p:cNvSpPr>
          <p:nvPr/>
        </p:nvSpPr>
        <p:spPr bwMode="auto">
          <a:xfrm>
            <a:off x="2386013" y="5197475"/>
            <a:ext cx="133350" cy="133350"/>
          </a:xfrm>
          <a:custGeom>
            <a:avLst/>
            <a:gdLst>
              <a:gd name="T0" fmla="*/ 2147483646 w 55"/>
              <a:gd name="T1" fmla="*/ 2147483646 h 55"/>
              <a:gd name="T2" fmla="*/ 2147483646 w 55"/>
              <a:gd name="T3" fmla="*/ 2147483646 h 55"/>
              <a:gd name="T4" fmla="*/ 2147483646 w 55"/>
              <a:gd name="T5" fmla="*/ 2147483646 h 55"/>
              <a:gd name="T6" fmla="*/ 2147483646 w 55"/>
              <a:gd name="T7" fmla="*/ 2147483646 h 55"/>
              <a:gd name="T8" fmla="*/ 2147483646 w 55"/>
              <a:gd name="T9" fmla="*/ 2147483646 h 55"/>
              <a:gd name="T10" fmla="*/ 2147483646 w 55"/>
              <a:gd name="T11" fmla="*/ 2147483646 h 55"/>
              <a:gd name="T12" fmla="*/ 0 w 55"/>
              <a:gd name="T13" fmla="*/ 2147483646 h 55"/>
              <a:gd name="T14" fmla="*/ 0 w 55"/>
              <a:gd name="T15" fmla="*/ 2147483646 h 55"/>
              <a:gd name="T16" fmla="*/ 2147483646 w 55"/>
              <a:gd name="T17" fmla="*/ 2147483646 h 55"/>
              <a:gd name="T18" fmla="*/ 2147483646 w 55"/>
              <a:gd name="T19" fmla="*/ 2147483646 h 55"/>
              <a:gd name="T20" fmla="*/ 2147483646 w 55"/>
              <a:gd name="T21" fmla="*/ 2147483646 h 55"/>
              <a:gd name="T22" fmla="*/ 2147483646 w 55"/>
              <a:gd name="T23" fmla="*/ 2147483646 h 55"/>
              <a:gd name="T24" fmla="*/ 2147483646 w 55"/>
              <a:gd name="T25" fmla="*/ 2147483646 h 55"/>
              <a:gd name="T26" fmla="*/ 2147483646 w 55"/>
              <a:gd name="T27" fmla="*/ 2147483646 h 55"/>
              <a:gd name="T28" fmla="*/ 2147483646 w 55"/>
              <a:gd name="T29" fmla="*/ 2147483646 h 55"/>
              <a:gd name="T30" fmla="*/ 2147483646 w 55"/>
              <a:gd name="T31" fmla="*/ 2147483646 h 55"/>
              <a:gd name="T32" fmla="*/ 2147483646 w 55"/>
              <a:gd name="T33" fmla="*/ 2147483646 h 55"/>
              <a:gd name="T34" fmla="*/ 2147483646 w 55"/>
              <a:gd name="T35" fmla="*/ 2147483646 h 55"/>
              <a:gd name="T36" fmla="*/ 2147483646 w 55"/>
              <a:gd name="T37" fmla="*/ 0 h 55"/>
              <a:gd name="T38" fmla="*/ 2147483646 w 55"/>
              <a:gd name="T39" fmla="*/ 0 h 55"/>
              <a:gd name="T40" fmla="*/ 2147483646 w 55"/>
              <a:gd name="T41" fmla="*/ 2147483646 h 55"/>
              <a:gd name="T42" fmla="*/ 2147483646 w 55"/>
              <a:gd name="T43" fmla="*/ 2147483646 h 55"/>
              <a:gd name="T44" fmla="*/ 2147483646 w 55"/>
              <a:gd name="T45" fmla="*/ 2147483646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55">
                <a:moveTo>
                  <a:pt x="23" y="7"/>
                </a:moveTo>
                <a:lnTo>
                  <a:pt x="23" y="20"/>
                </a:lnTo>
                <a:lnTo>
                  <a:pt x="20" y="20"/>
                </a:lnTo>
                <a:lnTo>
                  <a:pt x="20" y="31"/>
                </a:lnTo>
                <a:lnTo>
                  <a:pt x="11" y="31"/>
                </a:lnTo>
                <a:lnTo>
                  <a:pt x="11" y="41"/>
                </a:lnTo>
                <a:lnTo>
                  <a:pt x="0" y="41"/>
                </a:lnTo>
                <a:lnTo>
                  <a:pt x="0" y="54"/>
                </a:lnTo>
                <a:lnTo>
                  <a:pt x="54" y="54"/>
                </a:lnTo>
                <a:lnTo>
                  <a:pt x="54" y="41"/>
                </a:lnTo>
                <a:lnTo>
                  <a:pt x="43" y="41"/>
                </a:lnTo>
                <a:lnTo>
                  <a:pt x="43" y="31"/>
                </a:lnTo>
                <a:lnTo>
                  <a:pt x="33" y="31"/>
                </a:lnTo>
                <a:lnTo>
                  <a:pt x="33" y="20"/>
                </a:lnTo>
                <a:lnTo>
                  <a:pt x="29" y="20"/>
                </a:lnTo>
                <a:lnTo>
                  <a:pt x="29" y="7"/>
                </a:lnTo>
                <a:lnTo>
                  <a:pt x="28" y="4"/>
                </a:lnTo>
                <a:lnTo>
                  <a:pt x="29" y="3"/>
                </a:lnTo>
                <a:lnTo>
                  <a:pt x="29" y="0"/>
                </a:lnTo>
                <a:lnTo>
                  <a:pt x="23" y="0"/>
                </a:lnTo>
                <a:lnTo>
                  <a:pt x="23" y="3"/>
                </a:lnTo>
                <a:lnTo>
                  <a:pt x="24" y="5"/>
                </a:lnTo>
                <a:lnTo>
                  <a:pt x="23" y="7"/>
                </a:lnTo>
              </a:path>
            </a:pathLst>
          </a:custGeom>
          <a:solidFill>
            <a:srgbClr val="96C137"/>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1" name="Freeform 1111"/>
          <p:cNvSpPr>
            <a:spLocks/>
          </p:cNvSpPr>
          <p:nvPr/>
        </p:nvSpPr>
        <p:spPr bwMode="auto">
          <a:xfrm>
            <a:off x="2386013" y="5194300"/>
            <a:ext cx="123825" cy="53975"/>
          </a:xfrm>
          <a:custGeom>
            <a:avLst/>
            <a:gdLst>
              <a:gd name="T0" fmla="*/ 0 w 51"/>
              <a:gd name="T1" fmla="*/ 0 h 22"/>
              <a:gd name="T2" fmla="*/ 2147483646 w 51"/>
              <a:gd name="T3" fmla="*/ 0 h 22"/>
              <a:gd name="T4" fmla="*/ 2147483646 w 51"/>
              <a:gd name="T5" fmla="*/ 0 h 22"/>
              <a:gd name="T6" fmla="*/ 2147483646 w 51"/>
              <a:gd name="T7" fmla="*/ 2147483646 h 22"/>
              <a:gd name="T8" fmla="*/ 2147483646 w 51"/>
              <a:gd name="T9" fmla="*/ 2147483646 h 22"/>
              <a:gd name="T10" fmla="*/ 2147483646 w 51"/>
              <a:gd name="T11" fmla="*/ 2147483646 h 22"/>
              <a:gd name="T12" fmla="*/ 2147483646 w 51"/>
              <a:gd name="T13" fmla="*/ 2147483646 h 22"/>
              <a:gd name="T14" fmla="*/ 2147483646 w 51"/>
              <a:gd name="T15" fmla="*/ 2147483646 h 22"/>
              <a:gd name="T16" fmla="*/ 2147483646 w 51"/>
              <a:gd name="T17" fmla="*/ 2147483646 h 22"/>
              <a:gd name="T18" fmla="*/ 2147483646 w 51"/>
              <a:gd name="T19" fmla="*/ 2147483646 h 22"/>
              <a:gd name="T20" fmla="*/ 2147483646 w 51"/>
              <a:gd name="T21" fmla="*/ 2147483646 h 22"/>
              <a:gd name="T22" fmla="*/ 2147483646 w 51"/>
              <a:gd name="T23" fmla="*/ 2147483646 h 22"/>
              <a:gd name="T24" fmla="*/ 2147483646 w 51"/>
              <a:gd name="T25" fmla="*/ 2147483646 h 22"/>
              <a:gd name="T26" fmla="*/ 2147483646 w 51"/>
              <a:gd name="T27" fmla="*/ 2147483646 h 22"/>
              <a:gd name="T28" fmla="*/ 2147483646 w 51"/>
              <a:gd name="T29" fmla="*/ 2147483646 h 22"/>
              <a:gd name="T30" fmla="*/ 2147483646 w 51"/>
              <a:gd name="T31" fmla="*/ 2147483646 h 22"/>
              <a:gd name="T32" fmla="*/ 2147483646 w 51"/>
              <a:gd name="T33" fmla="*/ 2147483646 h 22"/>
              <a:gd name="T34" fmla="*/ 2147483646 w 51"/>
              <a:gd name="T35" fmla="*/ 0 h 22"/>
              <a:gd name="T36" fmla="*/ 2147483646 w 51"/>
              <a:gd name="T37" fmla="*/ 0 h 22"/>
              <a:gd name="T38" fmla="*/ 2147483646 w 51"/>
              <a:gd name="T39" fmla="*/ 0 h 22"/>
              <a:gd name="T40" fmla="*/ 0 w 51"/>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2">
                <a:moveTo>
                  <a:pt x="0" y="0"/>
                </a:moveTo>
                <a:lnTo>
                  <a:pt x="1" y="0"/>
                </a:lnTo>
                <a:lnTo>
                  <a:pt x="9" y="0"/>
                </a:lnTo>
                <a:lnTo>
                  <a:pt x="9" y="8"/>
                </a:lnTo>
                <a:lnTo>
                  <a:pt x="14" y="8"/>
                </a:lnTo>
                <a:lnTo>
                  <a:pt x="14" y="11"/>
                </a:lnTo>
                <a:lnTo>
                  <a:pt x="9" y="11"/>
                </a:lnTo>
                <a:lnTo>
                  <a:pt x="9" y="19"/>
                </a:lnTo>
                <a:lnTo>
                  <a:pt x="14" y="19"/>
                </a:lnTo>
                <a:lnTo>
                  <a:pt x="14" y="21"/>
                </a:lnTo>
                <a:lnTo>
                  <a:pt x="34" y="21"/>
                </a:lnTo>
                <a:lnTo>
                  <a:pt x="34" y="18"/>
                </a:lnTo>
                <a:lnTo>
                  <a:pt x="40" y="18"/>
                </a:lnTo>
                <a:lnTo>
                  <a:pt x="40" y="10"/>
                </a:lnTo>
                <a:lnTo>
                  <a:pt x="33" y="10"/>
                </a:lnTo>
                <a:lnTo>
                  <a:pt x="33" y="8"/>
                </a:lnTo>
                <a:lnTo>
                  <a:pt x="40" y="8"/>
                </a:lnTo>
                <a:lnTo>
                  <a:pt x="40" y="0"/>
                </a:lnTo>
                <a:lnTo>
                  <a:pt x="48" y="0"/>
                </a:lnTo>
                <a:lnTo>
                  <a:pt x="50" y="0"/>
                </a:lnTo>
                <a:lnTo>
                  <a:pt x="0" y="0"/>
                </a:lnTo>
              </a:path>
            </a:pathLst>
          </a:custGeom>
          <a:solidFill>
            <a:srgbClr val="FFFFD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2" name="Rectangle 1112"/>
          <p:cNvSpPr>
            <a:spLocks noChangeArrowheads="1"/>
          </p:cNvSpPr>
          <p:nvPr/>
        </p:nvSpPr>
        <p:spPr bwMode="auto">
          <a:xfrm>
            <a:off x="2357438" y="5335588"/>
            <a:ext cx="182562" cy="31750"/>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13" name="Rectangle 1113"/>
          <p:cNvSpPr>
            <a:spLocks noChangeArrowheads="1"/>
          </p:cNvSpPr>
          <p:nvPr/>
        </p:nvSpPr>
        <p:spPr bwMode="auto">
          <a:xfrm>
            <a:off x="2357438" y="5375275"/>
            <a:ext cx="182562" cy="25400"/>
          </a:xfrm>
          <a:prstGeom prst="rect">
            <a:avLst/>
          </a:prstGeom>
          <a:solidFill>
            <a:srgbClr val="96C1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14" name="Freeform 1114"/>
          <p:cNvSpPr>
            <a:spLocks/>
          </p:cNvSpPr>
          <p:nvPr/>
        </p:nvSpPr>
        <p:spPr bwMode="auto">
          <a:xfrm>
            <a:off x="2508250" y="5348288"/>
            <a:ext cx="60325" cy="50800"/>
          </a:xfrm>
          <a:custGeom>
            <a:avLst/>
            <a:gdLst>
              <a:gd name="T0" fmla="*/ 2147483646 w 25"/>
              <a:gd name="T1" fmla="*/ 0 h 21"/>
              <a:gd name="T2" fmla="*/ 2147483646 w 25"/>
              <a:gd name="T3" fmla="*/ 2147483646 h 21"/>
              <a:gd name="T4" fmla="*/ 0 w 25"/>
              <a:gd name="T5" fmla="*/ 2147483646 h 21"/>
              <a:gd name="T6" fmla="*/ 0 w 25"/>
              <a:gd name="T7" fmla="*/ 2147483646 h 21"/>
              <a:gd name="T8" fmla="*/ 2147483646 w 25"/>
              <a:gd name="T9" fmla="*/ 2147483646 h 21"/>
              <a:gd name="T10" fmla="*/ 2147483646 w 25"/>
              <a:gd name="T11" fmla="*/ 2147483646 h 21"/>
              <a:gd name="T12" fmla="*/ 2147483646 w 25"/>
              <a:gd name="T13" fmla="*/ 2147483646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0 h 21"/>
              <a:gd name="T24" fmla="*/ 2147483646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5" y="17"/>
                </a:lnTo>
                <a:lnTo>
                  <a:pt x="5"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5" name="Freeform 1115"/>
          <p:cNvSpPr>
            <a:spLocks/>
          </p:cNvSpPr>
          <p:nvPr/>
        </p:nvSpPr>
        <p:spPr bwMode="auto">
          <a:xfrm>
            <a:off x="2344738" y="5348288"/>
            <a:ext cx="60325" cy="50800"/>
          </a:xfrm>
          <a:custGeom>
            <a:avLst/>
            <a:gdLst>
              <a:gd name="T0" fmla="*/ 2147483646 w 25"/>
              <a:gd name="T1" fmla="*/ 0 h 21"/>
              <a:gd name="T2" fmla="*/ 2147483646 w 25"/>
              <a:gd name="T3" fmla="*/ 2147483646 h 21"/>
              <a:gd name="T4" fmla="*/ 0 w 25"/>
              <a:gd name="T5" fmla="*/ 2147483646 h 21"/>
              <a:gd name="T6" fmla="*/ 0 w 25"/>
              <a:gd name="T7" fmla="*/ 2147483646 h 21"/>
              <a:gd name="T8" fmla="*/ 2147483646 w 25"/>
              <a:gd name="T9" fmla="*/ 2147483646 h 21"/>
              <a:gd name="T10" fmla="*/ 2147483646 w 25"/>
              <a:gd name="T11" fmla="*/ 2147483646 h 21"/>
              <a:gd name="T12" fmla="*/ 2147483646 w 25"/>
              <a:gd name="T13" fmla="*/ 2147483646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0 h 21"/>
              <a:gd name="T24" fmla="*/ 2147483646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3" y="0"/>
                </a:moveTo>
                <a:lnTo>
                  <a:pt x="3" y="12"/>
                </a:lnTo>
                <a:lnTo>
                  <a:pt x="0" y="12"/>
                </a:lnTo>
                <a:lnTo>
                  <a:pt x="0" y="17"/>
                </a:lnTo>
                <a:lnTo>
                  <a:pt x="4" y="17"/>
                </a:lnTo>
                <a:lnTo>
                  <a:pt x="4" y="20"/>
                </a:lnTo>
                <a:lnTo>
                  <a:pt x="18" y="20"/>
                </a:lnTo>
                <a:lnTo>
                  <a:pt x="18" y="17"/>
                </a:lnTo>
                <a:lnTo>
                  <a:pt x="24" y="17"/>
                </a:lnTo>
                <a:lnTo>
                  <a:pt x="24" y="12"/>
                </a:lnTo>
                <a:lnTo>
                  <a:pt x="18" y="12"/>
                </a:lnTo>
                <a:lnTo>
                  <a:pt x="18" y="0"/>
                </a:lnTo>
                <a:lnTo>
                  <a:pt x="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6" name="Freeform 1116"/>
          <p:cNvSpPr>
            <a:spLocks/>
          </p:cNvSpPr>
          <p:nvPr/>
        </p:nvSpPr>
        <p:spPr bwMode="auto">
          <a:xfrm>
            <a:off x="2386013" y="5322888"/>
            <a:ext cx="133350" cy="53975"/>
          </a:xfrm>
          <a:custGeom>
            <a:avLst/>
            <a:gdLst>
              <a:gd name="T0" fmla="*/ 0 w 55"/>
              <a:gd name="T1" fmla="*/ 0 h 22"/>
              <a:gd name="T2" fmla="*/ 0 w 55"/>
              <a:gd name="T3" fmla="*/ 2147483646 h 22"/>
              <a:gd name="T4" fmla="*/ 2147483646 w 55"/>
              <a:gd name="T5" fmla="*/ 2147483646 h 22"/>
              <a:gd name="T6" fmla="*/ 2147483646 w 55"/>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2">
                <a:moveTo>
                  <a:pt x="0" y="0"/>
                </a:moveTo>
                <a:lnTo>
                  <a:pt x="0" y="21"/>
                </a:lnTo>
                <a:lnTo>
                  <a:pt x="54" y="21"/>
                </a:lnTo>
                <a:lnTo>
                  <a:pt x="54"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7" name="Freeform 1117"/>
          <p:cNvSpPr>
            <a:spLocks/>
          </p:cNvSpPr>
          <p:nvPr/>
        </p:nvSpPr>
        <p:spPr bwMode="auto">
          <a:xfrm>
            <a:off x="2357438" y="5376863"/>
            <a:ext cx="193675" cy="50800"/>
          </a:xfrm>
          <a:custGeom>
            <a:avLst/>
            <a:gdLst>
              <a:gd name="T0" fmla="*/ 2147483646 w 80"/>
              <a:gd name="T1" fmla="*/ 0 h 21"/>
              <a:gd name="T2" fmla="*/ 2147483646 w 80"/>
              <a:gd name="T3" fmla="*/ 0 h 21"/>
              <a:gd name="T4" fmla="*/ 2147483646 w 80"/>
              <a:gd name="T5" fmla="*/ 2147483646 h 21"/>
              <a:gd name="T6" fmla="*/ 0 w 80"/>
              <a:gd name="T7" fmla="*/ 2147483646 h 21"/>
              <a:gd name="T8" fmla="*/ 2147483646 w 8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1">
                <a:moveTo>
                  <a:pt x="1" y="0"/>
                </a:moveTo>
                <a:lnTo>
                  <a:pt x="75" y="0"/>
                </a:lnTo>
                <a:lnTo>
                  <a:pt x="79" y="20"/>
                </a:lnTo>
                <a:lnTo>
                  <a:pt x="0" y="20"/>
                </a:lnTo>
                <a:lnTo>
                  <a:pt x="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18" name="Freeform 1118"/>
          <p:cNvSpPr>
            <a:spLocks/>
          </p:cNvSpPr>
          <p:nvPr/>
        </p:nvSpPr>
        <p:spPr bwMode="auto">
          <a:xfrm>
            <a:off x="360363" y="2713038"/>
            <a:ext cx="1909762" cy="1235075"/>
          </a:xfrm>
          <a:custGeom>
            <a:avLst/>
            <a:gdLst>
              <a:gd name="T0" fmla="*/ 2147483646 w 1203"/>
              <a:gd name="T1" fmla="*/ 0 h 778"/>
              <a:gd name="T2" fmla="*/ 0 w 1203"/>
              <a:gd name="T3" fmla="*/ 2147483646 h 778"/>
              <a:gd name="T4" fmla="*/ 0 60000 65536"/>
              <a:gd name="T5" fmla="*/ 0 60000 65536"/>
            </a:gdLst>
            <a:ahLst/>
            <a:cxnLst>
              <a:cxn ang="T4">
                <a:pos x="T0" y="T1"/>
              </a:cxn>
              <a:cxn ang="T5">
                <a:pos x="T2" y="T3"/>
              </a:cxn>
            </a:cxnLst>
            <a:rect l="0" t="0" r="r" b="b"/>
            <a:pathLst>
              <a:path w="1203" h="778">
                <a:moveTo>
                  <a:pt x="1203" y="0"/>
                </a:moveTo>
                <a:lnTo>
                  <a:pt x="0" y="778"/>
                </a:lnTo>
              </a:path>
            </a:pathLst>
          </a:custGeom>
          <a:noFill/>
          <a:ln w="31750">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19" name="Rectangle 1120"/>
          <p:cNvSpPr>
            <a:spLocks noChangeArrowheads="1"/>
          </p:cNvSpPr>
          <p:nvPr/>
        </p:nvSpPr>
        <p:spPr bwMode="auto">
          <a:xfrm>
            <a:off x="444500" y="434975"/>
            <a:ext cx="4486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90525" indent="-39052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048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2400" b="1" i="1">
                <a:solidFill>
                  <a:srgbClr val="FF0000"/>
                </a:solidFill>
                <a:latin typeface="Arial" panose="020B0604020202020204" pitchFamily="34" charset="0"/>
              </a:rPr>
              <a:t>Il Multipath , le Interferenze,...</a:t>
            </a:r>
          </a:p>
        </p:txBody>
      </p:sp>
      <p:sp>
        <p:nvSpPr>
          <p:cNvPr id="25620" name="Freeform 1121"/>
          <p:cNvSpPr>
            <a:spLocks/>
          </p:cNvSpPr>
          <p:nvPr/>
        </p:nvSpPr>
        <p:spPr bwMode="auto">
          <a:xfrm>
            <a:off x="346075" y="3962400"/>
            <a:ext cx="1912938" cy="1163638"/>
          </a:xfrm>
          <a:custGeom>
            <a:avLst/>
            <a:gdLst>
              <a:gd name="T0" fmla="*/ 0 w 1205"/>
              <a:gd name="T1" fmla="*/ 0 h 733"/>
              <a:gd name="T2" fmla="*/ 2147483646 w 1205"/>
              <a:gd name="T3" fmla="*/ 2147483646 h 733"/>
              <a:gd name="T4" fmla="*/ 0 60000 65536"/>
              <a:gd name="T5" fmla="*/ 0 60000 65536"/>
            </a:gdLst>
            <a:ahLst/>
            <a:cxnLst>
              <a:cxn ang="T4">
                <a:pos x="T0" y="T1"/>
              </a:cxn>
              <a:cxn ang="T5">
                <a:pos x="T2" y="T3"/>
              </a:cxn>
            </a:cxnLst>
            <a:rect l="0" t="0" r="r" b="b"/>
            <a:pathLst>
              <a:path w="1205" h="733">
                <a:moveTo>
                  <a:pt x="0" y="0"/>
                </a:moveTo>
                <a:lnTo>
                  <a:pt x="1205" y="733"/>
                </a:lnTo>
              </a:path>
            </a:pathLst>
          </a:custGeom>
          <a:noFill/>
          <a:ln w="3175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21" name="AutoShape 1122"/>
          <p:cNvSpPr>
            <a:spLocks noChangeArrowheads="1"/>
          </p:cNvSpPr>
          <p:nvPr/>
        </p:nvSpPr>
        <p:spPr bwMode="auto">
          <a:xfrm>
            <a:off x="3998913" y="4800600"/>
            <a:ext cx="157162" cy="9906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2" name="AutoShape 1123"/>
          <p:cNvSpPr>
            <a:spLocks noChangeArrowheads="1"/>
          </p:cNvSpPr>
          <p:nvPr/>
        </p:nvSpPr>
        <p:spPr bwMode="auto">
          <a:xfrm>
            <a:off x="3683000" y="4648200"/>
            <a:ext cx="157163" cy="12954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3" name="AutoShape 1124"/>
          <p:cNvSpPr>
            <a:spLocks noChangeArrowheads="1"/>
          </p:cNvSpPr>
          <p:nvPr/>
        </p:nvSpPr>
        <p:spPr bwMode="auto">
          <a:xfrm>
            <a:off x="4708525" y="5105400"/>
            <a:ext cx="79375" cy="3810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4" name="AutoShape 1125"/>
          <p:cNvSpPr>
            <a:spLocks noChangeArrowheads="1"/>
          </p:cNvSpPr>
          <p:nvPr/>
        </p:nvSpPr>
        <p:spPr bwMode="auto">
          <a:xfrm>
            <a:off x="4551363" y="5029200"/>
            <a:ext cx="79375" cy="5334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5" name="AutoShape 1126"/>
          <p:cNvSpPr>
            <a:spLocks noChangeArrowheads="1"/>
          </p:cNvSpPr>
          <p:nvPr/>
        </p:nvSpPr>
        <p:spPr bwMode="auto">
          <a:xfrm>
            <a:off x="3367088" y="4495800"/>
            <a:ext cx="157162" cy="15240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6" name="AutoShape 1127"/>
          <p:cNvSpPr>
            <a:spLocks noChangeArrowheads="1"/>
          </p:cNvSpPr>
          <p:nvPr/>
        </p:nvSpPr>
        <p:spPr bwMode="auto">
          <a:xfrm>
            <a:off x="2971800" y="4343400"/>
            <a:ext cx="157163" cy="18288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7" name="Rectangle 1128"/>
          <p:cNvSpPr>
            <a:spLocks noChangeArrowheads="1"/>
          </p:cNvSpPr>
          <p:nvPr/>
        </p:nvSpPr>
        <p:spPr bwMode="auto">
          <a:xfrm>
            <a:off x="4876800" y="4953000"/>
            <a:ext cx="2752725" cy="685800"/>
          </a:xfrm>
          <a:prstGeom prst="rect">
            <a:avLst/>
          </a:prstGeom>
          <a:solidFill>
            <a:schemeClr val="folHlink"/>
          </a:solidFill>
          <a:ln w="12700">
            <a:solidFill>
              <a:schemeClr val="tx1"/>
            </a:solidFill>
            <a:miter lim="800000"/>
            <a:headEnd/>
            <a:tailEnd/>
          </a:ln>
          <a:effectLst>
            <a:outerShdw dist="107763" dir="2700000" algn="ctr" rotWithShape="0">
              <a:schemeClr val="tx1"/>
            </a:outerShdw>
          </a:effec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28" name="Rectangle 1129"/>
          <p:cNvSpPr>
            <a:spLocks noChangeArrowheads="1"/>
          </p:cNvSpPr>
          <p:nvPr/>
        </p:nvSpPr>
        <p:spPr bwMode="auto">
          <a:xfrm>
            <a:off x="4953000" y="5029200"/>
            <a:ext cx="2597150" cy="5889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175" indent="-3175" defTabSz="1042988">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581025" indent="-285750" defTabSz="1042988">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1042988">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1042988">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1042988">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buClrTx/>
              <a:buSzTx/>
              <a:buFontTx/>
              <a:buNone/>
            </a:pPr>
            <a:r>
              <a:rPr lang="it-IT" altLang="en-US" sz="1600" b="1" i="1">
                <a:solidFill>
                  <a:srgbClr val="000099"/>
                </a:solidFill>
                <a:latin typeface="Arial" panose="020B0604020202020204" pitchFamily="34" charset="0"/>
              </a:rPr>
              <a:t>Interferenze elettrom.:</a:t>
            </a:r>
            <a:endParaRPr lang="it-IT" altLang="en-US" sz="1400" b="1" i="1">
              <a:solidFill>
                <a:srgbClr val="000099"/>
              </a:solidFill>
              <a:latin typeface="Arial" panose="020B0604020202020204" pitchFamily="34" charset="0"/>
            </a:endParaRPr>
          </a:p>
          <a:p>
            <a:pPr>
              <a:buClrTx/>
              <a:buSzTx/>
              <a:buFontTx/>
              <a:buNone/>
            </a:pPr>
            <a:r>
              <a:rPr lang="it-IT" altLang="en-US" sz="1400" b="1" i="1">
                <a:solidFill>
                  <a:srgbClr val="000099"/>
                </a:solidFill>
                <a:latin typeface="Arial" panose="020B0604020202020204" pitchFamily="34" charset="0"/>
              </a:rPr>
              <a:t>Radio, Elettrodotti, ecc</a:t>
            </a:r>
          </a:p>
        </p:txBody>
      </p:sp>
      <p:sp>
        <p:nvSpPr>
          <p:cNvPr id="25629" name="AutoShape 1130"/>
          <p:cNvSpPr>
            <a:spLocks noChangeArrowheads="1"/>
          </p:cNvSpPr>
          <p:nvPr/>
        </p:nvSpPr>
        <p:spPr bwMode="auto">
          <a:xfrm>
            <a:off x="4314825" y="4953000"/>
            <a:ext cx="77788" cy="685800"/>
          </a:xfrm>
          <a:prstGeom prst="moon">
            <a:avLst>
              <a:gd name="adj" fmla="val 500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grpSp>
        <p:nvGrpSpPr>
          <p:cNvPr id="25630" name="Group 1131"/>
          <p:cNvGrpSpPr>
            <a:grpSpLocks/>
          </p:cNvGrpSpPr>
          <p:nvPr/>
        </p:nvGrpSpPr>
        <p:grpSpPr bwMode="auto">
          <a:xfrm>
            <a:off x="2133600" y="2895600"/>
            <a:ext cx="1828800" cy="406400"/>
            <a:chOff x="797" y="3181"/>
            <a:chExt cx="1691" cy="256"/>
          </a:xfrm>
        </p:grpSpPr>
        <p:sp>
          <p:nvSpPr>
            <p:cNvPr id="25639" name="Rectangle 1132"/>
            <p:cNvSpPr>
              <a:spLocks noChangeArrowheads="1"/>
            </p:cNvSpPr>
            <p:nvPr/>
          </p:nvSpPr>
          <p:spPr bwMode="auto">
            <a:xfrm>
              <a:off x="797" y="3181"/>
              <a:ext cx="1691" cy="256"/>
            </a:xfrm>
            <a:prstGeom prst="rect">
              <a:avLst/>
            </a:prstGeom>
            <a:solidFill>
              <a:schemeClr val="folHlink"/>
            </a:solidFill>
            <a:ln w="12700">
              <a:solidFill>
                <a:schemeClr val="tx1"/>
              </a:solidFill>
              <a:miter lim="800000"/>
              <a:headEnd/>
              <a:tailEnd/>
            </a:ln>
            <a:effectLst>
              <a:outerShdw dist="107763" dir="2700000" algn="ctr" rotWithShape="0">
                <a:schemeClr val="tx1"/>
              </a:outerShdw>
            </a:effec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p>
          </p:txBody>
        </p:sp>
        <p:sp>
          <p:nvSpPr>
            <p:cNvPr id="25640" name="Rectangle 1133"/>
            <p:cNvSpPr>
              <a:spLocks noChangeArrowheads="1"/>
            </p:cNvSpPr>
            <p:nvPr/>
          </p:nvSpPr>
          <p:spPr bwMode="auto">
            <a:xfrm>
              <a:off x="911" y="3216"/>
              <a:ext cx="1553" cy="19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088" tIns="31750" rIns="65088" bIns="31750">
              <a:spAutoFit/>
            </a:bodyPr>
            <a:lstStyle>
              <a:lvl1pPr defTabSz="373063">
                <a:spcBef>
                  <a:spcPct val="20000"/>
                </a:spcBef>
                <a:buClr>
                  <a:schemeClr val="hlink"/>
                </a:buClr>
                <a:buSzPct val="80000"/>
                <a:buFont typeface="Arial" panose="020B0604020202020204" pitchFamily="34" charset="0"/>
                <a:buChar char="►"/>
                <a:tabLst>
                  <a:tab pos="338138" algn="l"/>
                </a:tabLst>
                <a:defRPr sz="3200">
                  <a:solidFill>
                    <a:schemeClr val="tx1"/>
                  </a:solidFill>
                  <a:latin typeface="Tahoma" panose="020B0604030504040204" pitchFamily="34" charset="0"/>
                </a:defRPr>
              </a:lvl1pPr>
              <a:lvl2pPr marL="400050" indent="-285750" defTabSz="373063">
                <a:spcBef>
                  <a:spcPct val="20000"/>
                </a:spcBef>
                <a:buClr>
                  <a:schemeClr val="folHlink"/>
                </a:buClr>
                <a:buFont typeface="Wingdings" panose="05000000000000000000" pitchFamily="2" charset="2"/>
                <a:buChar char="§"/>
                <a:tabLst>
                  <a:tab pos="338138" algn="l"/>
                </a:tabLst>
                <a:defRPr sz="2800">
                  <a:solidFill>
                    <a:schemeClr val="tx1"/>
                  </a:solidFill>
                  <a:latin typeface="Tahoma" panose="020B0604030504040204" pitchFamily="34" charset="0"/>
                </a:defRPr>
              </a:lvl2pPr>
              <a:lvl3pPr marL="800100" indent="-228600" defTabSz="373063">
                <a:spcBef>
                  <a:spcPct val="20000"/>
                </a:spcBef>
                <a:buClr>
                  <a:schemeClr val="hlink"/>
                </a:buClr>
                <a:buSzPct val="80000"/>
                <a:buFont typeface="Arial" panose="020B0604020202020204" pitchFamily="34" charset="0"/>
                <a:buChar char="►"/>
                <a:tabLst>
                  <a:tab pos="338138" algn="l"/>
                </a:tabLst>
                <a:defRPr sz="2400">
                  <a:solidFill>
                    <a:schemeClr val="tx1"/>
                  </a:solidFill>
                  <a:latin typeface="Tahoma" panose="020B0604030504040204" pitchFamily="34" charset="0"/>
                </a:defRPr>
              </a:lvl3pPr>
              <a:lvl4pPr marL="1200150" indent="-228600" defTabSz="373063">
                <a:spcBef>
                  <a:spcPct val="20000"/>
                </a:spcBef>
                <a:buClr>
                  <a:schemeClr val="folHlink"/>
                </a:buClr>
                <a:buFont typeface="Wingdings" panose="05000000000000000000" pitchFamily="2" charset="2"/>
                <a:buChar char="§"/>
                <a:tabLst>
                  <a:tab pos="338138" algn="l"/>
                </a:tabLst>
                <a:defRPr sz="2000">
                  <a:solidFill>
                    <a:schemeClr val="tx1"/>
                  </a:solidFill>
                  <a:latin typeface="Tahoma" panose="020B0604030504040204" pitchFamily="34" charset="0"/>
                </a:defRPr>
              </a:lvl4pPr>
              <a:lvl5pPr marL="1600200" indent="-228600" defTabSz="373063">
                <a:spcBef>
                  <a:spcPct val="20000"/>
                </a:spcBef>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5pPr>
              <a:lvl6pPr marL="20574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6pPr>
              <a:lvl7pPr marL="25146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7pPr>
              <a:lvl8pPr marL="29718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8pPr>
              <a:lvl9pPr marL="3429000" indent="-228600" defTabSz="373063" eaLnBrk="0" fontAlgn="base" hangingPunct="0">
                <a:spcBef>
                  <a:spcPct val="20000"/>
                </a:spcBef>
                <a:spcAft>
                  <a:spcPct val="0"/>
                </a:spcAft>
                <a:buClr>
                  <a:schemeClr val="hlink"/>
                </a:buClr>
                <a:buSzPct val="80000"/>
                <a:buFont typeface="Arial" panose="020B0604020202020204" pitchFamily="34" charset="0"/>
                <a:buChar char="►"/>
                <a:tabLst>
                  <a:tab pos="338138" algn="l"/>
                </a:tabLst>
                <a:defRPr sz="2000">
                  <a:solidFill>
                    <a:schemeClr val="tx1"/>
                  </a:solidFill>
                  <a:latin typeface="Tahoma" panose="020B0604030504040204" pitchFamily="34" charset="0"/>
                </a:defRPr>
              </a:lvl9pPr>
            </a:lstStyle>
            <a:p>
              <a:pPr algn="ctr">
                <a:spcBef>
                  <a:spcPct val="0"/>
                </a:spcBef>
                <a:spcAft>
                  <a:spcPct val="15000"/>
                </a:spcAft>
                <a:buClrTx/>
                <a:buSzTx/>
                <a:buFontTx/>
                <a:buNone/>
              </a:pPr>
              <a:r>
                <a:rPr lang="it-IT" altLang="en-US" sz="1600" b="1" i="1">
                  <a:solidFill>
                    <a:srgbClr val="000099"/>
                  </a:solidFill>
                  <a:latin typeface="Arial" panose="020B0604020202020204" pitchFamily="34" charset="0"/>
                </a:rPr>
                <a:t>Multipath</a:t>
              </a:r>
            </a:p>
          </p:txBody>
        </p:sp>
      </p:grpSp>
      <p:sp>
        <p:nvSpPr>
          <p:cNvPr id="25631" name="Line 1134"/>
          <p:cNvSpPr>
            <a:spLocks noChangeShapeType="1"/>
          </p:cNvSpPr>
          <p:nvPr/>
        </p:nvSpPr>
        <p:spPr bwMode="auto">
          <a:xfrm>
            <a:off x="381000" y="3962400"/>
            <a:ext cx="13716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32" name="Arc 1135"/>
          <p:cNvSpPr>
            <a:spLocks/>
          </p:cNvSpPr>
          <p:nvPr/>
        </p:nvSpPr>
        <p:spPr bwMode="auto">
          <a:xfrm>
            <a:off x="0" y="3200400"/>
            <a:ext cx="914400" cy="1579563"/>
          </a:xfrm>
          <a:custGeom>
            <a:avLst/>
            <a:gdLst>
              <a:gd name="T0" fmla="*/ 2147483646 w 21600"/>
              <a:gd name="T1" fmla="*/ 0 h 37325"/>
              <a:gd name="T2" fmla="*/ 2147483646 w 21600"/>
              <a:gd name="T3" fmla="*/ 2147483646 h 37325"/>
              <a:gd name="T4" fmla="*/ 0 w 21600"/>
              <a:gd name="T5" fmla="*/ 2147483646 h 37325"/>
              <a:gd name="T6" fmla="*/ 0 60000 65536"/>
              <a:gd name="T7" fmla="*/ 0 60000 65536"/>
              <a:gd name="T8" fmla="*/ 0 60000 65536"/>
            </a:gdLst>
            <a:ahLst/>
            <a:cxnLst>
              <a:cxn ang="T6">
                <a:pos x="T0" y="T1"/>
              </a:cxn>
              <a:cxn ang="T7">
                <a:pos x="T2" y="T3"/>
              </a:cxn>
              <a:cxn ang="T8">
                <a:pos x="T4" y="T5"/>
              </a:cxn>
            </a:cxnLst>
            <a:rect l="0" t="0" r="r" b="b"/>
            <a:pathLst>
              <a:path w="21600" h="37325" fill="none" extrusionOk="0">
                <a:moveTo>
                  <a:pt x="11752" y="-1"/>
                </a:moveTo>
                <a:cubicBezTo>
                  <a:pt x="17893" y="3982"/>
                  <a:pt x="21600" y="10803"/>
                  <a:pt x="21600" y="18123"/>
                </a:cubicBezTo>
                <a:cubicBezTo>
                  <a:pt x="21600" y="26210"/>
                  <a:pt x="17081" y="33620"/>
                  <a:pt x="9891" y="37324"/>
                </a:cubicBezTo>
              </a:path>
              <a:path w="21600" h="37325" stroke="0" extrusionOk="0">
                <a:moveTo>
                  <a:pt x="11752" y="-1"/>
                </a:moveTo>
                <a:cubicBezTo>
                  <a:pt x="17893" y="3982"/>
                  <a:pt x="21600" y="10803"/>
                  <a:pt x="21600" y="18123"/>
                </a:cubicBezTo>
                <a:cubicBezTo>
                  <a:pt x="21600" y="26210"/>
                  <a:pt x="17081" y="33620"/>
                  <a:pt x="9891" y="37324"/>
                </a:cubicBezTo>
                <a:lnTo>
                  <a:pt x="0" y="18123"/>
                </a:lnTo>
                <a:lnTo>
                  <a:pt x="11752" y="-1"/>
                </a:lnTo>
                <a:close/>
              </a:path>
            </a:pathLst>
          </a:custGeom>
          <a:noFill/>
          <a:ln w="190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33" name="Rectangle 1136"/>
          <p:cNvSpPr>
            <a:spLocks noChangeArrowheads="1"/>
          </p:cNvSpPr>
          <p:nvPr/>
        </p:nvSpPr>
        <p:spPr bwMode="auto">
          <a:xfrm>
            <a:off x="914400" y="3962400"/>
            <a:ext cx="45243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33338" rIns="65088" bIns="33338">
            <a:spAutoFit/>
          </a:bodyPr>
          <a:lstStyle>
            <a:lvl1pPr defTabSz="3937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39370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3937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3937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3937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it-IT" altLang="en-US" sz="1700" b="1">
                <a:solidFill>
                  <a:srgbClr val="002060"/>
                </a:solidFill>
                <a:latin typeface="Arial" panose="020B0604020202020204" pitchFamily="34" charset="0"/>
              </a:rPr>
              <a:t>r</a:t>
            </a:r>
          </a:p>
        </p:txBody>
      </p:sp>
      <p:sp>
        <p:nvSpPr>
          <p:cNvPr id="25634" name="Rectangle 1137"/>
          <p:cNvSpPr>
            <a:spLocks noChangeArrowheads="1"/>
          </p:cNvSpPr>
          <p:nvPr/>
        </p:nvSpPr>
        <p:spPr bwMode="auto">
          <a:xfrm>
            <a:off x="914400" y="3581400"/>
            <a:ext cx="45243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33338" rIns="65088" bIns="33338">
            <a:spAutoFit/>
          </a:bodyPr>
          <a:lstStyle>
            <a:lvl1pPr defTabSz="3937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defTabSz="39370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defTabSz="3937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defTabSz="3937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defTabSz="3937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defTabSz="3937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it-IT" altLang="en-US" sz="1700" b="1">
                <a:solidFill>
                  <a:srgbClr val="002060"/>
                </a:solidFill>
                <a:latin typeface="Arial" panose="020B0604020202020204" pitchFamily="34" charset="0"/>
              </a:rPr>
              <a:t>i</a:t>
            </a:r>
          </a:p>
        </p:txBody>
      </p:sp>
      <p:sp>
        <p:nvSpPr>
          <p:cNvPr id="373950" name="Rectangle 1214"/>
          <p:cNvSpPr>
            <a:spLocks noChangeArrowheads="1"/>
          </p:cNvSpPr>
          <p:nvPr/>
        </p:nvSpPr>
        <p:spPr bwMode="auto">
          <a:xfrm>
            <a:off x="398463" y="1096963"/>
            <a:ext cx="8305800" cy="950912"/>
          </a:xfrm>
          <a:prstGeom prst="rect">
            <a:avLst/>
          </a:prstGeom>
          <a:noFill/>
          <a:ln>
            <a:noFill/>
          </a:ln>
          <a:effectLst/>
        </p:spPr>
        <p:txBody>
          <a:bodyPr lIns="90488" tIns="44450" rIns="90488" bIns="44450">
            <a:spAutoFit/>
          </a:bodyPr>
          <a:lstStyle>
            <a:lvl1pPr marL="3175" indent="-3175" defTabSz="1042988" eaLnBrk="0" hangingPunct="0">
              <a:defRPr sz="2400">
                <a:solidFill>
                  <a:schemeClr val="tx1"/>
                </a:solidFill>
                <a:latin typeface="Times New Roman" panose="02020603050405020304" pitchFamily="18" charset="0"/>
              </a:defRPr>
            </a:lvl1pPr>
            <a:lvl2pPr marL="581025" defTabSz="1042988" eaLnBrk="0" hangingPunct="0">
              <a:defRPr sz="2400">
                <a:solidFill>
                  <a:schemeClr val="tx1"/>
                </a:solidFill>
                <a:latin typeface="Times New Roman" panose="02020603050405020304" pitchFamily="18" charset="0"/>
              </a:defRPr>
            </a:lvl2pPr>
            <a:lvl3pPr defTabSz="1042988" eaLnBrk="0" hangingPunct="0">
              <a:defRPr sz="2400">
                <a:solidFill>
                  <a:schemeClr val="tx1"/>
                </a:solidFill>
                <a:latin typeface="Times New Roman" panose="02020603050405020304" pitchFamily="18" charset="0"/>
              </a:defRPr>
            </a:lvl3pPr>
            <a:lvl4pPr defTabSz="1042988" eaLnBrk="0" hangingPunct="0">
              <a:defRPr sz="2400">
                <a:solidFill>
                  <a:schemeClr val="tx1"/>
                </a:solidFill>
                <a:latin typeface="Times New Roman" panose="02020603050405020304" pitchFamily="18" charset="0"/>
              </a:defRPr>
            </a:lvl4pPr>
            <a:lvl5pPr defTabSz="1042988" eaLnBrk="0" hangingPunct="0">
              <a:defRPr sz="2400">
                <a:solidFill>
                  <a:schemeClr val="tx1"/>
                </a:solidFill>
                <a:latin typeface="Times New Roman" panose="02020603050405020304" pitchFamily="18" charset="0"/>
              </a:defRPr>
            </a:lvl5pPr>
            <a:lvl6pPr defTabSz="1042988" eaLnBrk="0" fontAlgn="base" hangingPunct="0">
              <a:spcBef>
                <a:spcPct val="0"/>
              </a:spcBef>
              <a:spcAft>
                <a:spcPct val="0"/>
              </a:spcAft>
              <a:defRPr sz="2400">
                <a:solidFill>
                  <a:schemeClr val="tx1"/>
                </a:solidFill>
                <a:latin typeface="Times New Roman" panose="02020603050405020304" pitchFamily="18" charset="0"/>
              </a:defRPr>
            </a:lvl6pPr>
            <a:lvl7pPr defTabSz="1042988" eaLnBrk="0" fontAlgn="base" hangingPunct="0">
              <a:spcBef>
                <a:spcPct val="0"/>
              </a:spcBef>
              <a:spcAft>
                <a:spcPct val="0"/>
              </a:spcAft>
              <a:defRPr sz="2400">
                <a:solidFill>
                  <a:schemeClr val="tx1"/>
                </a:solidFill>
                <a:latin typeface="Times New Roman" panose="02020603050405020304" pitchFamily="18" charset="0"/>
              </a:defRPr>
            </a:lvl7pPr>
            <a:lvl8pPr defTabSz="1042988" eaLnBrk="0" fontAlgn="base" hangingPunct="0">
              <a:spcBef>
                <a:spcPct val="0"/>
              </a:spcBef>
              <a:spcAft>
                <a:spcPct val="0"/>
              </a:spcAft>
              <a:defRPr sz="2400">
                <a:solidFill>
                  <a:schemeClr val="tx1"/>
                </a:solidFill>
                <a:latin typeface="Times New Roman" panose="02020603050405020304" pitchFamily="18" charset="0"/>
              </a:defRPr>
            </a:lvl8pPr>
            <a:lvl9pPr defTabSz="104298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spcBef>
                <a:spcPct val="20000"/>
              </a:spcBef>
              <a:defRPr/>
            </a:pPr>
            <a:r>
              <a:rPr lang="it-IT" altLang="en-US" sz="2000" b="1" dirty="0">
                <a:solidFill>
                  <a:srgbClr val="000099"/>
                </a:solidFill>
                <a:latin typeface="+mj-lt"/>
              </a:rPr>
              <a:t>A causa del </a:t>
            </a:r>
            <a:r>
              <a:rPr lang="it-IT" altLang="en-US" sz="2000" b="1" dirty="0" err="1">
                <a:solidFill>
                  <a:srgbClr val="000099"/>
                </a:solidFill>
                <a:latin typeface="+mj-lt"/>
              </a:rPr>
              <a:t>Multipath</a:t>
            </a:r>
            <a:r>
              <a:rPr lang="it-IT" altLang="en-US" sz="2000" b="1" dirty="0">
                <a:solidFill>
                  <a:srgbClr val="000099"/>
                </a:solidFill>
                <a:latin typeface="+mj-lt"/>
              </a:rPr>
              <a:t> e delle interferenze elettromagnetiche la qualità del segnale GPS può peggiorare...</a:t>
            </a:r>
            <a:endParaRPr lang="it-IT" altLang="en-US" sz="2000" b="1" dirty="0">
              <a:solidFill>
                <a:srgbClr val="000099"/>
              </a:solidFill>
              <a:effectLst>
                <a:outerShdw blurRad="38100" dist="38100" dir="2700000" algn="tl">
                  <a:srgbClr val="000000"/>
                </a:outerShdw>
              </a:effectLst>
              <a:latin typeface="+mj-lt"/>
            </a:endParaRPr>
          </a:p>
        </p:txBody>
      </p:sp>
      <p:pic>
        <p:nvPicPr>
          <p:cNvPr id="25636" name="Picture 10" descr="C:\Users\swantje\Desktop\Neuer Ordner\2018_10_16\Satell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9256">
            <a:off x="5438775" y="3502025"/>
            <a:ext cx="17510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10" descr="C:\Users\swantje\Desktop\Neuer Ordner\2018_10_16\Satell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8423">
            <a:off x="1731963" y="2212975"/>
            <a:ext cx="1962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38" name="Connettore 1 2"/>
          <p:cNvCxnSpPr>
            <a:cxnSpLocks noChangeShapeType="1"/>
          </p:cNvCxnSpPr>
          <p:nvPr/>
        </p:nvCxnSpPr>
        <p:spPr bwMode="auto">
          <a:xfrm>
            <a:off x="381000" y="2951163"/>
            <a:ext cx="0" cy="2270125"/>
          </a:xfrm>
          <a:prstGeom prst="line">
            <a:avLst/>
          </a:prstGeom>
          <a:noFill/>
          <a:ln w="76200" algn="ctr">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855663" y="387350"/>
            <a:ext cx="1422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425" tIns="44450" rIns="98425" bIns="44450">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it-IT" altLang="en-US" sz="2000" b="1" i="1">
                <a:solidFill>
                  <a:srgbClr val="FF0000"/>
                </a:solidFill>
              </a:rPr>
              <a:t>Multipath</a:t>
            </a:r>
          </a:p>
        </p:txBody>
      </p:sp>
      <p:sp>
        <p:nvSpPr>
          <p:cNvPr id="27651" name="Text Box 5"/>
          <p:cNvSpPr txBox="1">
            <a:spLocks noChangeArrowheads="1"/>
          </p:cNvSpPr>
          <p:nvPr/>
        </p:nvSpPr>
        <p:spPr bwMode="auto">
          <a:xfrm>
            <a:off x="466725" y="993775"/>
            <a:ext cx="85598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25" tIns="44450" rIns="98425" bIns="44450">
            <a:spAutoFit/>
          </a:bodyPr>
          <a:lstStyle>
            <a:lvl1pPr marL="271463" indent="-271463">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Char char="•"/>
            </a:pPr>
            <a:r>
              <a:rPr lang="it-IT" altLang="en-US" sz="1800" b="1">
                <a:solidFill>
                  <a:srgbClr val="000099"/>
                </a:solidFill>
              </a:rPr>
              <a:t>Il suo effetto è diminuire il rapporto S/N</a:t>
            </a:r>
          </a:p>
          <a:p>
            <a:pPr eaLnBrk="1" hangingPunct="1">
              <a:spcBef>
                <a:spcPct val="50000"/>
              </a:spcBef>
              <a:buClrTx/>
              <a:buSzTx/>
              <a:buFontTx/>
              <a:buChar char="•"/>
            </a:pPr>
            <a:r>
              <a:rPr lang="it-IT" altLang="en-US" sz="1800" b="1">
                <a:solidFill>
                  <a:srgbClr val="000099"/>
                </a:solidFill>
              </a:rPr>
              <a:t>È maggiore a bassa elevazione  </a:t>
            </a:r>
            <a:r>
              <a:rPr lang="it-IT" altLang="en-US" sz="2000">
                <a:solidFill>
                  <a:srgbClr val="FF0000"/>
                </a:solidFill>
                <a:sym typeface="Wingdings" panose="05000000000000000000" pitchFamily="2" charset="2"/>
              </a:rPr>
              <a:t> </a:t>
            </a:r>
            <a:r>
              <a:rPr lang="it-IT" altLang="en-US" sz="1800" b="1">
                <a:solidFill>
                  <a:srgbClr val="FF0000"/>
                </a:solidFill>
                <a:sym typeface="Wingdings" panose="05000000000000000000" pitchFamily="2" charset="2"/>
              </a:rPr>
              <a:t>registrare con satelliti alti sull’orizzonte</a:t>
            </a:r>
            <a:endParaRPr lang="it-IT" altLang="en-US" sz="1800" b="1">
              <a:solidFill>
                <a:srgbClr val="FF0000"/>
              </a:solidFill>
            </a:endParaRPr>
          </a:p>
          <a:p>
            <a:pPr eaLnBrk="1" hangingPunct="1">
              <a:lnSpc>
                <a:spcPct val="150000"/>
              </a:lnSpc>
              <a:spcBef>
                <a:spcPct val="50000"/>
              </a:spcBef>
              <a:buClrTx/>
              <a:buSzTx/>
              <a:buFontTx/>
              <a:buChar char="•"/>
            </a:pPr>
            <a:r>
              <a:rPr lang="it-IT" altLang="en-US" sz="1800" b="1">
                <a:solidFill>
                  <a:srgbClr val="000099"/>
                </a:solidFill>
              </a:rPr>
              <a:t>L’effetto si ripete, con le stesse caratteristiche, al ripetersi della configurazione geometrica </a:t>
            </a:r>
            <a:r>
              <a:rPr lang="it-IT" altLang="en-US" sz="2000">
                <a:solidFill>
                  <a:srgbClr val="FF0000"/>
                </a:solidFill>
                <a:sym typeface="Wingdings" panose="05000000000000000000" pitchFamily="2" charset="2"/>
              </a:rPr>
              <a:t> </a:t>
            </a:r>
            <a:r>
              <a:rPr lang="it-IT" altLang="en-US" sz="1800" b="1">
                <a:solidFill>
                  <a:srgbClr val="FF0000"/>
                </a:solidFill>
                <a:sym typeface="Wingdings" panose="05000000000000000000" pitchFamily="2" charset="2"/>
              </a:rPr>
              <a:t>usare registrazioni lunghe più giorni</a:t>
            </a:r>
          </a:p>
          <a:p>
            <a:pPr eaLnBrk="1" hangingPunct="1">
              <a:spcBef>
                <a:spcPct val="50000"/>
              </a:spcBef>
              <a:buClrTx/>
              <a:buSzTx/>
              <a:buFontTx/>
              <a:buChar char="•"/>
            </a:pPr>
            <a:r>
              <a:rPr lang="it-IT" altLang="en-US" sz="1800" b="1">
                <a:solidFill>
                  <a:srgbClr val="000099"/>
                </a:solidFill>
                <a:sym typeface="Wingdings" panose="05000000000000000000" pitchFamily="2" charset="2"/>
              </a:rPr>
              <a:t>Usare antenne (Choke Ring) che non acquisiscono segnali riflessi</a:t>
            </a:r>
          </a:p>
        </p:txBody>
      </p:sp>
      <p:sp>
        <p:nvSpPr>
          <p:cNvPr id="27652" name="Rectangle 7"/>
          <p:cNvSpPr>
            <a:spLocks noChangeArrowheads="1"/>
          </p:cNvSpPr>
          <p:nvPr/>
        </p:nvSpPr>
        <p:spPr bwMode="auto">
          <a:xfrm>
            <a:off x="703263" y="3895725"/>
            <a:ext cx="253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425" tIns="44450" rIns="98425" bIns="44450">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it-IT" altLang="en-US" sz="2000" b="1" i="1">
                <a:solidFill>
                  <a:srgbClr val="FF0000"/>
                </a:solidFill>
              </a:rPr>
              <a:t>Interferenze radio</a:t>
            </a:r>
          </a:p>
        </p:txBody>
      </p:sp>
      <p:sp>
        <p:nvSpPr>
          <p:cNvPr id="27653" name="Text Box 9"/>
          <p:cNvSpPr txBox="1">
            <a:spLocks noChangeArrowheads="1"/>
          </p:cNvSpPr>
          <p:nvPr/>
        </p:nvSpPr>
        <p:spPr bwMode="auto">
          <a:xfrm>
            <a:off x="703263" y="4533900"/>
            <a:ext cx="78740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25" tIns="44450" rIns="98425" bIns="44450">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150000"/>
              </a:lnSpc>
              <a:spcBef>
                <a:spcPct val="50000"/>
              </a:spcBef>
              <a:buClrTx/>
              <a:buSzTx/>
              <a:buFontTx/>
              <a:buChar char="•"/>
            </a:pPr>
            <a:r>
              <a:rPr lang="it-IT" altLang="en-US" sz="2000" b="1">
                <a:solidFill>
                  <a:srgbClr val="000099"/>
                </a:solidFill>
              </a:rPr>
              <a:t> </a:t>
            </a:r>
            <a:r>
              <a:rPr lang="it-IT" altLang="en-US" sz="1800" b="1">
                <a:solidFill>
                  <a:srgbClr val="000099"/>
                </a:solidFill>
              </a:rPr>
              <a:t>Le interferenze radio determinano una riduzione del rapporto S/N, con conseguente aumento dell’errore di misura</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ussola">
  <a:themeElements>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usso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8425" tIns="44450" rIns="98425" bIns="4445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8425" tIns="44450" rIns="98425" bIns="4445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usso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usso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usso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usso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usso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usso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usso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usso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6491</TotalTime>
  <Pages>1</Pages>
  <Words>862</Words>
  <Application>Microsoft Office PowerPoint</Application>
  <PresentationFormat>Bildschirmpräsentation (4:3)</PresentationFormat>
  <Paragraphs>159</Paragraphs>
  <Slides>21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Wingdings</vt:lpstr>
      <vt:lpstr>Times New Roman</vt:lpstr>
      <vt:lpstr>Tahoma</vt:lpstr>
      <vt:lpstr>Bussola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  </vt:lpstr>
      <vt:lpstr>PowerPoint-Präsentation</vt:lpstr>
      <vt:lpstr>PowerPoint-Präsentation</vt:lpstr>
      <vt:lpstr>PowerPoint-Präsentation</vt:lpstr>
      <vt:lpstr>PowerPoint-Präsentation</vt:lpstr>
      <vt:lpstr>PowerPoint-Präsentation</vt:lpstr>
      <vt:lpst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2020-11-27T13:42:55Z</dcterms:created>
  <dcterms:modified xsi:type="dcterms:W3CDTF">2020-11-27T13:43:03Z</dcterms:modified>
</cp:coreProperties>
</file>