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3C6"/>
    <a:srgbClr val="85A7D1"/>
    <a:srgbClr val="BCCFE6"/>
    <a:srgbClr val="669900"/>
    <a:srgbClr val="E3EBF5"/>
    <a:srgbClr val="1F497D"/>
    <a:srgbClr val="FFFFFF"/>
    <a:srgbClr val="7DBC00"/>
    <a:srgbClr val="0147AF"/>
    <a:srgbClr val="B3C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5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179F-F230-468A-8D13-76DC93D8F83B}" type="datetimeFigureOut">
              <a:rPr lang="de-DE" smtClean="0"/>
              <a:pPr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5849-7217-4701-A586-78E378B3B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hyperlink" Target="https://creativecommons.org/licenses/by/3.0/de/legalcode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80528" y="1412776"/>
            <a:ext cx="9577064" cy="475252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39999">
                <a:srgbClr val="0147AF"/>
              </a:gs>
              <a:gs pos="70000">
                <a:srgbClr val="0147AF"/>
              </a:gs>
              <a:gs pos="100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pic>
        <p:nvPicPr>
          <p:cNvPr id="11274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5" cstate="print"/>
          <a:srcRect l="2086" t="4672" r="4518" b="1980"/>
          <a:stretch>
            <a:fillRect/>
          </a:stretch>
        </p:blipFill>
        <p:spPr bwMode="auto">
          <a:xfrm rot="1779256">
            <a:off x="6080187" y="4961876"/>
            <a:ext cx="3130059" cy="80486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67544" y="1484784"/>
            <a:ext cx="8136904" cy="408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omic Sans MS" pitchFamily="66" charset="0"/>
              </a:rPr>
              <a:t>Die Messung von</a:t>
            </a:r>
          </a:p>
          <a:p>
            <a:pPr algn="ctr">
              <a:lnSpc>
                <a:spcPct val="150000"/>
              </a:lnSpc>
            </a:pPr>
            <a:r>
              <a:rPr lang="de-DE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TMOSPHÄRISCHEM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ASSERDAMPF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omic Sans MS" pitchFamily="66" charset="0"/>
              </a:rPr>
              <a:t>mit dem </a:t>
            </a:r>
          </a:p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LOBALEN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ATELLITENNAVIGATIONSSYSTEM</a:t>
            </a: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chemeClr val="bg1"/>
                </a:solidFill>
                <a:latin typeface="Comic Sans MS" pitchFamily="66" charset="0"/>
              </a:rPr>
              <a:t>(GNSS)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wantje\Desktop\Neuer Ordner\2018_10_16\Son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13" y="1988840"/>
            <a:ext cx="1752058" cy="176696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851920" y="14847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ARUM?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47664" y="278092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1. Wettervorhersage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47664" y="46130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2. Treibhauseffekt</a:t>
            </a:r>
          </a:p>
        </p:txBody>
      </p:sp>
      <p:pic>
        <p:nvPicPr>
          <p:cNvPr id="14338" name="Picture 2" descr="C:\Users\swantje\Desktop\Neuer Ordner\2018_10_16\Wol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08920"/>
            <a:ext cx="2031166" cy="1043490"/>
          </a:xfrm>
          <a:prstGeom prst="rect">
            <a:avLst/>
          </a:prstGeom>
          <a:noFill/>
        </p:spPr>
      </p:pic>
      <p:pic>
        <p:nvPicPr>
          <p:cNvPr id="14340" name="Picture 4" descr="C:\Users\swantje\Desktop\Neuer Ordner\2018_10_16\Pflanz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0390" y="4903072"/>
            <a:ext cx="1257914" cy="1528392"/>
          </a:xfrm>
          <a:prstGeom prst="rect">
            <a:avLst/>
          </a:prstGeom>
          <a:noFill/>
        </p:spPr>
      </p:pic>
      <p:grpSp>
        <p:nvGrpSpPr>
          <p:cNvPr id="25" name="Gruppieren 24"/>
          <p:cNvGrpSpPr/>
          <p:nvPr/>
        </p:nvGrpSpPr>
        <p:grpSpPr>
          <a:xfrm>
            <a:off x="5508104" y="4365104"/>
            <a:ext cx="2376264" cy="2160240"/>
            <a:chOff x="5508104" y="4365104"/>
            <a:chExt cx="2376264" cy="2160240"/>
          </a:xfrm>
        </p:grpSpPr>
        <p:sp>
          <p:nvSpPr>
            <p:cNvPr id="23" name="Rechteck 22"/>
            <p:cNvSpPr/>
            <p:nvPr/>
          </p:nvSpPr>
          <p:spPr>
            <a:xfrm>
              <a:off x="5940152" y="5085184"/>
              <a:ext cx="1512168" cy="1440160"/>
            </a:xfrm>
            <a:prstGeom prst="rect">
              <a:avLst/>
            </a:prstGeom>
            <a:solidFill>
              <a:srgbClr val="FCDE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Gleichschenkliges Dreieck 23"/>
            <p:cNvSpPr/>
            <p:nvPr/>
          </p:nvSpPr>
          <p:spPr>
            <a:xfrm>
              <a:off x="5508104" y="4365104"/>
              <a:ext cx="2376264" cy="720080"/>
            </a:xfrm>
            <a:prstGeom prst="triangle">
              <a:avLst/>
            </a:prstGeom>
            <a:solidFill>
              <a:srgbClr val="FCDE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508104" y="4365104"/>
            <a:ext cx="2376264" cy="2160240"/>
            <a:chOff x="5940152" y="4581128"/>
            <a:chExt cx="1944216" cy="1944216"/>
          </a:xfrm>
        </p:grpSpPr>
        <p:sp>
          <p:nvSpPr>
            <p:cNvPr id="13" name="Rechteck 12"/>
            <p:cNvSpPr/>
            <p:nvPr/>
          </p:nvSpPr>
          <p:spPr>
            <a:xfrm>
              <a:off x="6300192" y="5229200"/>
              <a:ext cx="1224136" cy="12961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Gleichschenkliges Dreieck 13"/>
            <p:cNvSpPr/>
            <p:nvPr/>
          </p:nvSpPr>
          <p:spPr>
            <a:xfrm>
              <a:off x="5940152" y="4581128"/>
              <a:ext cx="1944216" cy="648072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6156176" y="3501008"/>
            <a:ext cx="0" cy="1512168"/>
          </a:xfrm>
          <a:prstGeom prst="straightConnector1">
            <a:avLst/>
          </a:prstGeom>
          <a:ln w="38100">
            <a:solidFill>
              <a:srgbClr val="FCDE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6444208" y="4581128"/>
            <a:ext cx="0" cy="432048"/>
          </a:xfrm>
          <a:prstGeom prst="straightConnector1">
            <a:avLst/>
          </a:prstGeom>
          <a:ln w="38100">
            <a:solidFill>
              <a:srgbClr val="FCDE0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>
            <a:spLocks noChangeAspect="1"/>
          </p:cNvSpPr>
          <p:nvPr/>
        </p:nvSpPr>
        <p:spPr>
          <a:xfrm>
            <a:off x="2627784" y="2204440"/>
            <a:ext cx="3816424" cy="3816848"/>
          </a:xfrm>
          <a:prstGeom prst="ellips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3059832" y="2636840"/>
            <a:ext cx="2952072" cy="2952400"/>
          </a:xfrm>
          <a:prstGeom prst="ellipse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44008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Comic Sans MS" pitchFamily="66" charset="0"/>
              </a:rPr>
              <a:t>6371 km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584357" y="2199504"/>
            <a:ext cx="0" cy="444842"/>
          </a:xfrm>
          <a:prstGeom prst="straightConnector1">
            <a:avLst/>
          </a:prstGeom>
          <a:ln w="38100">
            <a:solidFill>
              <a:srgbClr val="C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580112" y="19168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TMOSPHÄRE</a:t>
            </a:r>
          </a:p>
          <a:p>
            <a:pPr algn="r"/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1000km</a:t>
            </a:r>
          </a:p>
          <a:p>
            <a:pPr algn="r"/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~ 1/6 Erdradius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572000" y="2628900"/>
            <a:ext cx="0" cy="15201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>
            <a:spLocks noChangeAspect="1"/>
          </p:cNvSpPr>
          <p:nvPr/>
        </p:nvSpPr>
        <p:spPr>
          <a:xfrm>
            <a:off x="3707904" y="1988840"/>
            <a:ext cx="1684421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995936" y="43651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tx2"/>
                </a:solidFill>
                <a:latin typeface="Comic Sans MS" pitchFamily="66" charset="0"/>
              </a:rPr>
              <a:t>E</a:t>
            </a:r>
            <a:r>
              <a:rPr lang="de-DE" dirty="0">
                <a:solidFill>
                  <a:schemeClr val="tx2"/>
                </a:solidFill>
                <a:latin typeface="Comic Sans MS" pitchFamily="66" charset="0"/>
              </a:rPr>
              <a:t>RDE</a:t>
            </a:r>
            <a:endParaRPr lang="de-DE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llipse 232"/>
          <p:cNvSpPr>
            <a:spLocks noChangeAspect="1"/>
          </p:cNvSpPr>
          <p:nvPr/>
        </p:nvSpPr>
        <p:spPr>
          <a:xfrm>
            <a:off x="-681230" y="4509120"/>
            <a:ext cx="10437806" cy="10109014"/>
          </a:xfrm>
          <a:prstGeom prst="ellipse">
            <a:avLst/>
          </a:prstGeom>
          <a:solidFill>
            <a:srgbClr val="B3C9E3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-2556792" y="2132856"/>
            <a:ext cx="14185576" cy="14187154"/>
          </a:xfrm>
          <a:prstGeom prst="ellips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4941168"/>
            <a:ext cx="9108504" cy="9109517"/>
          </a:xfrm>
          <a:prstGeom prst="ellipse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572000" y="1484784"/>
            <a:ext cx="0" cy="345638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07904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h (km)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491880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1000 km</a:t>
            </a:r>
          </a:p>
        </p:txBody>
      </p:sp>
      <p:grpSp>
        <p:nvGrpSpPr>
          <p:cNvPr id="155" name="Gruppieren 154"/>
          <p:cNvGrpSpPr/>
          <p:nvPr/>
        </p:nvGrpSpPr>
        <p:grpSpPr>
          <a:xfrm>
            <a:off x="179512" y="4437112"/>
            <a:ext cx="8568952" cy="2420888"/>
            <a:chOff x="179512" y="4437112"/>
            <a:chExt cx="8568952" cy="2420888"/>
          </a:xfrm>
        </p:grpSpPr>
        <p:sp>
          <p:nvSpPr>
            <p:cNvPr id="30" name="Ellipse 29"/>
            <p:cNvSpPr/>
            <p:nvPr/>
          </p:nvSpPr>
          <p:spPr>
            <a:xfrm>
              <a:off x="6516216" y="515719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860032" y="44371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588224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156176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084168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339752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195736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483768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71800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771800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059832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059832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491880" y="45811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347864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635896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851920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851920" y="45091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067944" y="45811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83968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236296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355976" y="45091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372200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724128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364088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860032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796136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508104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076056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6876256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012432" y="45895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52432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20272" y="53012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6236568" y="51655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492152" y="50935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187624" y="57332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339752" y="537321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907704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2924200" y="49495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83568" y="65973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212232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644280" y="47335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500264" y="49495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763688" y="53012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4004320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4004320" y="46615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680424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195736" y="508518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7380312" y="558924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860032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6524600" y="50215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/>
            <p:nvPr/>
          </p:nvSpPr>
          <p:spPr>
            <a:xfrm>
              <a:off x="6732240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/>
            <p:cNvSpPr/>
            <p:nvPr/>
          </p:nvSpPr>
          <p:spPr>
            <a:xfrm>
              <a:off x="7236296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Ellipse 81"/>
            <p:cNvSpPr/>
            <p:nvPr/>
          </p:nvSpPr>
          <p:spPr>
            <a:xfrm>
              <a:off x="716428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Ellipse 82"/>
            <p:cNvSpPr/>
            <p:nvPr/>
          </p:nvSpPr>
          <p:spPr>
            <a:xfrm>
              <a:off x="5948536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660504" y="48055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5228456" y="48055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1691680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>
              <a:off x="2644552" y="52459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619672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1403648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Ellipse 89"/>
            <p:cNvSpPr/>
            <p:nvPr/>
          </p:nvSpPr>
          <p:spPr>
            <a:xfrm>
              <a:off x="1475656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916088" y="54536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2348136" y="523758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683568" y="63093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340024" y="58856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899592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060104" y="53816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187624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916088" y="54536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1115616" y="62373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043608" y="594928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1772072" y="55976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556048" y="58136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1628056" y="55976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899592" y="64533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1600" y="62373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83568" y="681228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403648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67544" y="65253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67544" y="63813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755576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55576" y="65253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39552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95536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23528" y="65973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179512" y="681228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55576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8126681" y="626360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8316416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910657" y="590356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694633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7596336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622625" y="58315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8126681" y="58315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8054673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8279081" y="641600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8460432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8063057" y="605596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847033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740352" y="558924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775025" y="59839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8279081" y="59839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8207073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8558729" y="676765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8604448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884368" y="57332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8126681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8702745" y="669564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8054673" y="633560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8558729" y="633560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8486721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198"/>
          <p:cNvGrpSpPr/>
          <p:nvPr/>
        </p:nvGrpSpPr>
        <p:grpSpPr>
          <a:xfrm>
            <a:off x="251520" y="3717032"/>
            <a:ext cx="8614671" cy="2349975"/>
            <a:chOff x="251520" y="3717032"/>
            <a:chExt cx="8614671" cy="2349975"/>
          </a:xfrm>
        </p:grpSpPr>
        <p:sp>
          <p:nvSpPr>
            <p:cNvPr id="141" name="Ellipse 140"/>
            <p:cNvSpPr/>
            <p:nvPr/>
          </p:nvSpPr>
          <p:spPr>
            <a:xfrm>
              <a:off x="3707904" y="414908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2771800" y="407707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1115616" y="486916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8820472" y="602128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251520" y="580526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3275856" y="422108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763688" y="436510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2699792" y="436510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6876256" y="450912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7380312" y="486916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8460432" y="566124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7380312" y="443711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2051720" y="465313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364088" y="414908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6372200" y="393305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1475656" y="501317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611560" y="558924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8820472" y="537321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940152" y="429309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4283968" y="378904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611560" y="515719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4932040" y="371703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7956376" y="494116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-753238" y="3861048"/>
            <a:ext cx="10581822" cy="10752549"/>
            <a:chOff x="-753238" y="3861048"/>
            <a:chExt cx="10581822" cy="10752549"/>
          </a:xfrm>
        </p:grpSpPr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-753238" y="4365104"/>
              <a:ext cx="10581822" cy="10248493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707904" y="386104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Comic Sans MS" pitchFamily="66" charset="0"/>
                </a:rPr>
                <a:t>15 km</a:t>
              </a:r>
            </a:p>
          </p:txBody>
        </p:sp>
        <p:sp>
          <p:nvSpPr>
            <p:cNvPr id="200" name="Textfeld 199"/>
            <p:cNvSpPr txBox="1"/>
            <p:nvPr/>
          </p:nvSpPr>
          <p:spPr>
            <a:xfrm>
              <a:off x="7668344" y="50851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Comic Sans MS" pitchFamily="66" charset="0"/>
                </a:rPr>
                <a:t>90%</a:t>
              </a:r>
            </a:p>
          </p:txBody>
        </p:sp>
      </p:grpSp>
      <p:grpSp>
        <p:nvGrpSpPr>
          <p:cNvPr id="226" name="Gruppieren 225"/>
          <p:cNvGrpSpPr/>
          <p:nvPr/>
        </p:nvGrpSpPr>
        <p:grpSpPr>
          <a:xfrm>
            <a:off x="611560" y="2492896"/>
            <a:ext cx="8254631" cy="1629895"/>
            <a:chOff x="611560" y="2564904"/>
            <a:chExt cx="8254631" cy="1629895"/>
          </a:xfrm>
        </p:grpSpPr>
        <p:sp>
          <p:nvSpPr>
            <p:cNvPr id="203" name="Ellipse 202"/>
            <p:cNvSpPr/>
            <p:nvPr/>
          </p:nvSpPr>
          <p:spPr>
            <a:xfrm>
              <a:off x="3707904" y="292494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1763688" y="314096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Ellipse 213"/>
            <p:cNvSpPr/>
            <p:nvPr/>
          </p:nvSpPr>
          <p:spPr>
            <a:xfrm>
              <a:off x="7380312" y="321297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5364088" y="292494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8820472" y="414908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Ellipse 221"/>
            <p:cNvSpPr/>
            <p:nvPr/>
          </p:nvSpPr>
          <p:spPr>
            <a:xfrm>
              <a:off x="4283968" y="256490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611560" y="393305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7" name="Textfeld 226"/>
          <p:cNvSpPr txBox="1"/>
          <p:nvPr/>
        </p:nvSpPr>
        <p:spPr>
          <a:xfrm>
            <a:off x="4716016" y="198884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NTERSTELLARER </a:t>
            </a:r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R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AUM</a:t>
            </a:r>
          </a:p>
        </p:txBody>
      </p:sp>
      <p:sp>
        <p:nvSpPr>
          <p:cNvPr id="228" name="Ellipse 227"/>
          <p:cNvSpPr>
            <a:spLocks noChangeAspect="1"/>
          </p:cNvSpPr>
          <p:nvPr/>
        </p:nvSpPr>
        <p:spPr>
          <a:xfrm>
            <a:off x="-2556792" y="2132856"/>
            <a:ext cx="14185576" cy="14187154"/>
          </a:xfrm>
          <a:prstGeom prst="ellipse">
            <a:avLst/>
          </a:prstGeom>
          <a:noFill/>
          <a:ln>
            <a:solidFill>
              <a:srgbClr val="CC0000">
                <a:alpha val="25098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1" name="Gruppieren 230"/>
          <p:cNvGrpSpPr/>
          <p:nvPr/>
        </p:nvGrpSpPr>
        <p:grpSpPr>
          <a:xfrm>
            <a:off x="-1692696" y="3140968"/>
            <a:ext cx="12529392" cy="12241360"/>
            <a:chOff x="-1692696" y="3140968"/>
            <a:chExt cx="12529392" cy="12241360"/>
          </a:xfrm>
        </p:grpSpPr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-1692696" y="3530270"/>
              <a:ext cx="12529392" cy="11852058"/>
            </a:xfrm>
            <a:prstGeom prst="ellipse">
              <a:avLst/>
            </a:prstGeom>
            <a:noFill/>
            <a:ln>
              <a:solidFill>
                <a:srgbClr val="66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707904" y="314096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69900"/>
                  </a:solidFill>
                  <a:latin typeface="Comic Sans MS" pitchFamily="66" charset="0"/>
                </a:rPr>
                <a:t>30 km</a:t>
              </a:r>
            </a:p>
          </p:txBody>
        </p:sp>
        <p:sp>
          <p:nvSpPr>
            <p:cNvPr id="229" name="Textfeld 228"/>
            <p:cNvSpPr txBox="1"/>
            <p:nvPr/>
          </p:nvSpPr>
          <p:spPr>
            <a:xfrm>
              <a:off x="8028384" y="414908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69900"/>
                  </a:solidFill>
                  <a:latin typeface="Comic Sans MS" pitchFamily="66" charset="0"/>
                </a:rPr>
                <a:t>99%</a:t>
              </a: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3868222" y="4467830"/>
            <a:ext cx="3306834" cy="1089326"/>
            <a:chOff x="3868222" y="4467830"/>
            <a:chExt cx="3306834" cy="1089326"/>
          </a:xfrm>
        </p:grpSpPr>
        <p:sp>
          <p:nvSpPr>
            <p:cNvPr id="236" name="Ellipse 235"/>
            <p:cNvSpPr/>
            <p:nvPr/>
          </p:nvSpPr>
          <p:spPr>
            <a:xfrm rot="976611">
              <a:off x="4676067" y="4467830"/>
              <a:ext cx="2498989" cy="8363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Textfeld 236"/>
            <p:cNvSpPr txBox="1"/>
            <p:nvPr/>
          </p:nvSpPr>
          <p:spPr>
            <a:xfrm rot="730003">
              <a:off x="3868222" y="5095491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b="1" dirty="0">
                  <a:solidFill>
                    <a:srgbClr val="C00000"/>
                  </a:solidFill>
                  <a:latin typeface="Comic Sans MS" pitchFamily="66" charset="0"/>
                </a:rPr>
                <a:t>T</a:t>
              </a:r>
              <a:r>
                <a:rPr lang="de-DE" b="1" dirty="0">
                  <a:solidFill>
                    <a:srgbClr val="C00000"/>
                  </a:solidFill>
                  <a:latin typeface="Comic Sans MS" pitchFamily="66" charset="0"/>
                </a:rPr>
                <a:t>ROPOSPHÄRE</a:t>
              </a:r>
            </a:p>
          </p:txBody>
        </p:sp>
      </p:grpSp>
      <p:sp>
        <p:nvSpPr>
          <p:cNvPr id="239" name="Textfeld 238"/>
          <p:cNvSpPr txBox="1"/>
          <p:nvPr/>
        </p:nvSpPr>
        <p:spPr>
          <a:xfrm rot="730003">
            <a:off x="3703158" y="5562766"/>
            <a:ext cx="38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T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ROPOS = 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ISCHEN und 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D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REHEN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7" grpId="0" animBg="1"/>
      <p:bldP spid="227" grpId="0"/>
      <p:bldP spid="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7092280" y="4365104"/>
            <a:ext cx="728456" cy="504040"/>
            <a:chOff x="6876256" y="3212984"/>
            <a:chExt cx="728456" cy="504040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6876256" y="328498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948264" y="3501008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7092280" y="3356992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164288" y="364502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7380312" y="3429000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7236296" y="3501008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7380312" y="364502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7380320" y="321298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7524328" y="3356992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7532712" y="3581400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pic>
        <p:nvPicPr>
          <p:cNvPr id="1026" name="Picture 2" descr="C:\Users\swantje\Desktop\TRYAT\Videos von Tzvetan\gezeichnete Bilder\Landscha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53936"/>
            <a:ext cx="7643241" cy="3972213"/>
          </a:xfrm>
          <a:prstGeom prst="rect">
            <a:avLst/>
          </a:prstGeom>
          <a:noFill/>
        </p:spPr>
      </p:pic>
      <p:pic>
        <p:nvPicPr>
          <p:cNvPr id="1027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84784"/>
            <a:ext cx="1656184" cy="850848"/>
          </a:xfrm>
          <a:prstGeom prst="rect">
            <a:avLst/>
          </a:prstGeom>
          <a:noFill/>
        </p:spPr>
      </p:pic>
      <p:grpSp>
        <p:nvGrpSpPr>
          <p:cNvPr id="29" name="Gruppieren 28"/>
          <p:cNvGrpSpPr/>
          <p:nvPr/>
        </p:nvGrpSpPr>
        <p:grpSpPr>
          <a:xfrm>
            <a:off x="2987824" y="2132856"/>
            <a:ext cx="1231899" cy="895978"/>
            <a:chOff x="6948264" y="2420888"/>
            <a:chExt cx="1231899" cy="895978"/>
          </a:xfrm>
        </p:grpSpPr>
        <p:pic>
          <p:nvPicPr>
            <p:cNvPr id="1028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2492896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1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2420888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2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12360" y="2492896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3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304" y="270892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4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4" y="270892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5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2780928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6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0352" y="2924944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7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6296" y="306896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8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6336" y="2708920"/>
              <a:ext cx="151779" cy="247906"/>
            </a:xfrm>
            <a:prstGeom prst="rect">
              <a:avLst/>
            </a:prstGeom>
            <a:noFill/>
          </p:spPr>
        </p:pic>
      </p:grpSp>
      <p:sp>
        <p:nvSpPr>
          <p:cNvPr id="32" name="Gebogener Pfeil 31"/>
          <p:cNvSpPr/>
          <p:nvPr/>
        </p:nvSpPr>
        <p:spPr>
          <a:xfrm rot="7387718" flipV="1">
            <a:off x="4386145" y="2277161"/>
            <a:ext cx="1657460" cy="3377155"/>
          </a:xfrm>
          <a:prstGeom prst="circularArrow">
            <a:avLst>
              <a:gd name="adj1" fmla="val 12500"/>
              <a:gd name="adj2" fmla="val 1277277"/>
              <a:gd name="adj3" fmla="val 20457681"/>
              <a:gd name="adj4" fmla="val 16679694"/>
              <a:gd name="adj5" fmla="val 1629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403648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15%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580112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85%</a:t>
            </a:r>
          </a:p>
        </p:txBody>
      </p:sp>
      <p:sp>
        <p:nvSpPr>
          <p:cNvPr id="35" name="Textfeld 34"/>
          <p:cNvSpPr txBox="1"/>
          <p:nvPr/>
        </p:nvSpPr>
        <p:spPr>
          <a:xfrm rot="1365144">
            <a:off x="6093951" y="19927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10 Tage!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4977 L -0.00034 -0.3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43316 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llipse 178"/>
          <p:cNvSpPr>
            <a:spLocks noChangeAspect="1"/>
          </p:cNvSpPr>
          <p:nvPr/>
        </p:nvSpPr>
        <p:spPr>
          <a:xfrm>
            <a:off x="-3276872" y="3501008"/>
            <a:ext cx="15697744" cy="15555474"/>
          </a:xfrm>
          <a:prstGeom prst="ellipse">
            <a:avLst/>
          </a:prstGeom>
          <a:solidFill>
            <a:srgbClr val="E3EBF5"/>
          </a:solidFill>
          <a:ln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8" name="Ellipse 227"/>
          <p:cNvSpPr>
            <a:spLocks noChangeAspect="1"/>
          </p:cNvSpPr>
          <p:nvPr/>
        </p:nvSpPr>
        <p:spPr>
          <a:xfrm>
            <a:off x="-2556792" y="3931478"/>
            <a:ext cx="14185576" cy="14187154"/>
          </a:xfrm>
          <a:prstGeom prst="ellipse">
            <a:avLst/>
          </a:prstGeom>
          <a:solidFill>
            <a:srgbClr val="BCCFE6"/>
          </a:solidFill>
          <a:ln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1692696" y="4466374"/>
            <a:ext cx="12529392" cy="11852058"/>
          </a:xfrm>
          <a:prstGeom prst="ellipse">
            <a:avLst/>
          </a:prstGeom>
          <a:solidFill>
            <a:srgbClr val="85A7D1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-753238" y="5637891"/>
            <a:ext cx="10581822" cy="10248493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0" y="2276872"/>
            <a:ext cx="4572000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433064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6128795"/>
            <a:ext cx="9108504" cy="9109517"/>
          </a:xfrm>
          <a:prstGeom prst="ellipse">
            <a:avLst/>
          </a:prstGeom>
          <a:solidFill>
            <a:srgbClr val="7DB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572000" y="2315344"/>
            <a:ext cx="0" cy="3816424"/>
          </a:xfrm>
          <a:prstGeom prst="straightConnector1">
            <a:avLst/>
          </a:prstGeom>
          <a:ln w="3810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211960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h (km)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635896" y="54359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1,5 km</a:t>
            </a:r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0" y="6128795"/>
            <a:ext cx="9108504" cy="9109517"/>
          </a:xfrm>
          <a:prstGeom prst="ellipse">
            <a:avLst/>
          </a:prstGeom>
          <a:solidFill>
            <a:srgbClr val="FFFFFF">
              <a:alpha val="43137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Textfeld 171"/>
          <p:cNvSpPr txBox="1"/>
          <p:nvPr/>
        </p:nvSpPr>
        <p:spPr>
          <a:xfrm>
            <a:off x="3779912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 km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464400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50%</a:t>
            </a:r>
          </a:p>
        </p:txBody>
      </p:sp>
      <p:sp>
        <p:nvSpPr>
          <p:cNvPr id="176" name="Textfeld 175"/>
          <p:cNvSpPr txBox="1"/>
          <p:nvPr/>
        </p:nvSpPr>
        <p:spPr>
          <a:xfrm>
            <a:off x="4644008" y="47971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43%</a:t>
            </a:r>
          </a:p>
        </p:txBody>
      </p:sp>
      <p:sp>
        <p:nvSpPr>
          <p:cNvPr id="177" name="Textfeld 176"/>
          <p:cNvSpPr txBox="1"/>
          <p:nvPr/>
        </p:nvSpPr>
        <p:spPr>
          <a:xfrm>
            <a:off x="3779912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7 km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464400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5%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3779912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9 km</a:t>
            </a:r>
          </a:p>
        </p:txBody>
      </p:sp>
      <p:sp>
        <p:nvSpPr>
          <p:cNvPr id="188" name="Textfeld 187"/>
          <p:cNvSpPr txBox="1"/>
          <p:nvPr/>
        </p:nvSpPr>
        <p:spPr>
          <a:xfrm>
            <a:off x="4644008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2%</a:t>
            </a:r>
          </a:p>
        </p:txBody>
      </p:sp>
      <p:pic>
        <p:nvPicPr>
          <p:cNvPr id="170" name="Picture 2" descr="C:\Users\swantje\Desktop\TRYAT\Videos von Tzvetan\gezeichnete Bilder\Strichmännc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0430">
            <a:off x="1680198" y="5728277"/>
            <a:ext cx="719019" cy="1221110"/>
          </a:xfrm>
          <a:prstGeom prst="rect">
            <a:avLst/>
          </a:prstGeom>
          <a:noFill/>
        </p:spPr>
      </p:pic>
      <p:pic>
        <p:nvPicPr>
          <p:cNvPr id="1026" name="Picture 2" descr="C:\Users\swantje\Desktop\TRYAT\Videos von Tzvetan\gezeichnete Bilder\Wetterball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581128"/>
            <a:ext cx="609940" cy="1512169"/>
          </a:xfrm>
          <a:prstGeom prst="rect">
            <a:avLst/>
          </a:prstGeom>
          <a:noFill/>
        </p:spPr>
      </p:pic>
      <p:pic>
        <p:nvPicPr>
          <p:cNvPr id="1027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1197264" cy="615082"/>
          </a:xfrm>
          <a:prstGeom prst="rect">
            <a:avLst/>
          </a:prstGeom>
          <a:noFill/>
        </p:spPr>
      </p:pic>
      <p:pic>
        <p:nvPicPr>
          <p:cNvPr id="193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1197264" cy="615082"/>
          </a:xfrm>
          <a:prstGeom prst="rect">
            <a:avLst/>
          </a:prstGeom>
          <a:noFill/>
        </p:spPr>
      </p:pic>
      <p:sp>
        <p:nvSpPr>
          <p:cNvPr id="202" name="Textfeld 201"/>
          <p:cNvSpPr txBox="1"/>
          <p:nvPr/>
        </p:nvSpPr>
        <p:spPr>
          <a:xfrm rot="20510278">
            <a:off x="971600" y="27089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ADIOSONDIERUNG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436096" y="177281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tmosphärischer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asserdampf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5 -0.03472 L -0.0618 -0.06181 L -0.08802 -0.11898 L -0.09288 -0.16667 L -0.08455 -0.22847 L -0.0559 -0.27778 L -0.03333 -0.31412 L 0.00243 -0.36019 L 0.00712 -0.42847 L -0.01059 -0.47917 L -0.04635 -0.5206 L -0.06545 -0.56019 L -0.06788 -0.5919 L -0.05121 -0.64121 L -0.04392 -0.66667 " pathEditMode="relative" ptsTypes="AAAAAAAAAAAAAAAA">
                                      <p:cBhvr>
                                        <p:cTn id="6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228" grpId="0" animBg="1"/>
      <p:bldP spid="26" grpId="0" animBg="1"/>
      <p:bldP spid="23" grpId="0" animBg="1"/>
      <p:bldP spid="28" grpId="0"/>
      <p:bldP spid="172" grpId="0"/>
      <p:bldP spid="175" grpId="0"/>
      <p:bldP spid="176" grpId="0"/>
      <p:bldP spid="177" grpId="0"/>
      <p:bldP spid="178" grpId="0"/>
      <p:bldP spid="184" grpId="0"/>
      <p:bldP spid="188" grpId="0"/>
      <p:bldP spid="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683568" y="2132856"/>
            <a:ext cx="2160240" cy="648072"/>
          </a:xfrm>
          <a:prstGeom prst="rect">
            <a:avLst/>
          </a:prstGeom>
          <a:solidFill>
            <a:srgbClr val="BCCFE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-1692696" y="3933056"/>
            <a:ext cx="12529392" cy="118520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-753238" y="4941168"/>
            <a:ext cx="10581822" cy="10248493"/>
          </a:xfrm>
          <a:prstGeom prst="ellipse">
            <a:avLst/>
          </a:prstGeom>
          <a:solidFill>
            <a:srgbClr val="BCCFE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433064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5552731"/>
            <a:ext cx="9108504" cy="9109517"/>
          </a:xfrm>
          <a:prstGeom prst="ellipse">
            <a:avLst/>
          </a:prstGeom>
          <a:solidFill>
            <a:srgbClr val="7DB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0" y="5552731"/>
            <a:ext cx="9108504" cy="9109517"/>
          </a:xfrm>
          <a:prstGeom prst="ellipse">
            <a:avLst/>
          </a:prstGeom>
          <a:solidFill>
            <a:srgbClr val="FFFFFF">
              <a:alpha val="43137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Textfeld 176"/>
          <p:cNvSpPr txBox="1"/>
          <p:nvPr/>
        </p:nvSpPr>
        <p:spPr>
          <a:xfrm rot="20089065">
            <a:off x="1116100" y="46254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78% N</a:t>
            </a:r>
            <a:r>
              <a:rPr lang="de-DE" b="1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21% O</a:t>
            </a:r>
            <a:r>
              <a:rPr lang="de-DE" b="1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2050" name="Picture 2" descr="C:\Users\swantje\Desktop\TRYAT\Videos von Tzvetan\gezeichnete Bilder\Empfangsschü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3731" y="4479858"/>
            <a:ext cx="1538349" cy="1306661"/>
          </a:xfrm>
          <a:prstGeom prst="rect">
            <a:avLst/>
          </a:prstGeom>
          <a:noFill/>
        </p:spPr>
      </p:pic>
      <p:pic>
        <p:nvPicPr>
          <p:cNvPr id="2051" name="Picture 3" descr="C:\Users\swantje\Desktop\TRYAT\Videos von Tzvetan\gezeichnete Bilder\Satell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45365">
            <a:off x="3227657" y="1058349"/>
            <a:ext cx="3241687" cy="83399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796136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20.000 km</a:t>
            </a:r>
          </a:p>
        </p:txBody>
      </p:sp>
      <p:sp>
        <p:nvSpPr>
          <p:cNvPr id="13" name="Bogen 12"/>
          <p:cNvSpPr/>
          <p:nvPr/>
        </p:nvSpPr>
        <p:spPr>
          <a:xfrm rot="7771366">
            <a:off x="4048307" y="1641606"/>
            <a:ext cx="831364" cy="901081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/>
          <p:cNvSpPr/>
          <p:nvPr/>
        </p:nvSpPr>
        <p:spPr>
          <a:xfrm rot="7771366">
            <a:off x="4313536" y="1780202"/>
            <a:ext cx="364528" cy="435199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 rot="7771366">
            <a:off x="4214762" y="1781128"/>
            <a:ext cx="498454" cy="615631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499992" y="2636912"/>
            <a:ext cx="0" cy="151216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220072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de-DE" b="1" baseline="-25000" dirty="0" err="1">
                <a:solidFill>
                  <a:srgbClr val="C00000"/>
                </a:solidFill>
                <a:latin typeface="Comic Sans MS" pitchFamily="66" charset="0"/>
              </a:rPr>
              <a:t>vac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 = 300.000 km/s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364088" y="4725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~ 0,07 s 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(10 </a:t>
            </a:r>
            <a:r>
              <a:rPr lang="de-DE" sz="1400" b="1" dirty="0" err="1">
                <a:solidFill>
                  <a:srgbClr val="C00000"/>
                </a:solidFill>
                <a:latin typeface="Comic Sans MS" pitchFamily="66" charset="0"/>
              </a:rPr>
              <a:t>ms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 = 1/100 s)</a:t>
            </a:r>
          </a:p>
        </p:txBody>
      </p:sp>
      <p:pic>
        <p:nvPicPr>
          <p:cNvPr id="23" name="Picture 2" descr="C:\Users\swantje\Desktop\TRYAT\Videos von Tzvetan\gezeichnete Bilder\Empfangsschü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517232"/>
            <a:ext cx="932536" cy="792088"/>
          </a:xfrm>
          <a:prstGeom prst="rect">
            <a:avLst/>
          </a:prstGeom>
          <a:noFill/>
        </p:spPr>
      </p:pic>
      <p:sp>
        <p:nvSpPr>
          <p:cNvPr id="24" name="Ellipse 23"/>
          <p:cNvSpPr>
            <a:spLocks noChangeAspect="1"/>
          </p:cNvSpPr>
          <p:nvPr/>
        </p:nvSpPr>
        <p:spPr>
          <a:xfrm>
            <a:off x="251520" y="6237312"/>
            <a:ext cx="8640960" cy="9325541"/>
          </a:xfrm>
          <a:prstGeom prst="ellipse">
            <a:avLst/>
          </a:prstGeom>
          <a:noFill/>
          <a:ln>
            <a:solidFill>
              <a:srgbClr val="66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292080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669900"/>
                </a:solidFill>
                <a:latin typeface="Comic Sans MS" pitchFamily="66" charset="0"/>
              </a:rPr>
              <a:t>- 2 m</a:t>
            </a:r>
            <a:endParaRPr lang="de-DE" sz="1400" b="1" dirty="0">
              <a:solidFill>
                <a:srgbClr val="669900"/>
              </a:solidFill>
              <a:latin typeface="Comic Sans MS" pitchFamily="66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323528" y="1556792"/>
            <a:ext cx="3096344" cy="2457564"/>
            <a:chOff x="323528" y="1556792"/>
            <a:chExt cx="3096344" cy="245756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683568" y="1628800"/>
              <a:ext cx="2160240" cy="2160240"/>
              <a:chOff x="971600" y="1268760"/>
              <a:chExt cx="2160240" cy="2160240"/>
            </a:xfrm>
          </p:grpSpPr>
          <p:cxnSp>
            <p:nvCxnSpPr>
              <p:cNvPr id="27" name="Gerade Verbindung mit Pfeil 26"/>
              <p:cNvCxnSpPr/>
              <p:nvPr/>
            </p:nvCxnSpPr>
            <p:spPr>
              <a:xfrm flipV="1">
                <a:off x="971600" y="1268760"/>
                <a:ext cx="0" cy="216024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971600" y="3429000"/>
                <a:ext cx="216024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feld 30"/>
            <p:cNvSpPr txBox="1"/>
            <p:nvPr/>
          </p:nvSpPr>
          <p:spPr>
            <a:xfrm>
              <a:off x="323528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latin typeface="Comic Sans MS" pitchFamily="66" charset="0"/>
                </a:rPr>
                <a:t>h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843808" y="364502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179512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69900"/>
                </a:solidFill>
                <a:latin typeface="Comic Sans MS" pitchFamily="66" charset="0"/>
              </a:rPr>
              <a:t>2 m</a:t>
            </a:r>
          </a:p>
        </p:txBody>
      </p:sp>
      <p:sp>
        <p:nvSpPr>
          <p:cNvPr id="34" name="Freihandform 33"/>
          <p:cNvSpPr/>
          <p:nvPr/>
        </p:nvSpPr>
        <p:spPr>
          <a:xfrm>
            <a:off x="707571" y="2714817"/>
            <a:ext cx="2136237" cy="66112"/>
          </a:xfrm>
          <a:custGeom>
            <a:avLst/>
            <a:gdLst>
              <a:gd name="connsiteX0" fmla="*/ 0 w 2449286"/>
              <a:gd name="connsiteY0" fmla="*/ 39270 h 71927"/>
              <a:gd name="connsiteX1" fmla="*/ 152400 w 2449286"/>
              <a:gd name="connsiteY1" fmla="*/ 28384 h 71927"/>
              <a:gd name="connsiteX2" fmla="*/ 293915 w 2449286"/>
              <a:gd name="connsiteY2" fmla="*/ 6613 h 71927"/>
              <a:gd name="connsiteX3" fmla="*/ 1121229 w 2449286"/>
              <a:gd name="connsiteY3" fmla="*/ 28384 h 71927"/>
              <a:gd name="connsiteX4" fmla="*/ 1230086 w 2449286"/>
              <a:gd name="connsiteY4" fmla="*/ 61041 h 71927"/>
              <a:gd name="connsiteX5" fmla="*/ 1262743 w 2449286"/>
              <a:gd name="connsiteY5" fmla="*/ 71927 h 71927"/>
              <a:gd name="connsiteX6" fmla="*/ 1458686 w 2449286"/>
              <a:gd name="connsiteY6" fmla="*/ 61041 h 71927"/>
              <a:gd name="connsiteX7" fmla="*/ 1491343 w 2449286"/>
              <a:gd name="connsiteY7" fmla="*/ 39270 h 71927"/>
              <a:gd name="connsiteX8" fmla="*/ 1534886 w 2449286"/>
              <a:gd name="connsiteY8" fmla="*/ 28384 h 71927"/>
              <a:gd name="connsiteX9" fmla="*/ 1643743 w 2449286"/>
              <a:gd name="connsiteY9" fmla="*/ 6613 h 71927"/>
              <a:gd name="connsiteX10" fmla="*/ 1839686 w 2449286"/>
              <a:gd name="connsiteY10" fmla="*/ 17498 h 71927"/>
              <a:gd name="connsiteX11" fmla="*/ 1894115 w 2449286"/>
              <a:gd name="connsiteY11" fmla="*/ 28384 h 71927"/>
              <a:gd name="connsiteX12" fmla="*/ 1959429 w 2449286"/>
              <a:gd name="connsiteY12" fmla="*/ 50155 h 71927"/>
              <a:gd name="connsiteX13" fmla="*/ 2449286 w 2449286"/>
              <a:gd name="connsiteY13" fmla="*/ 39270 h 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9286" h="71927">
                <a:moveTo>
                  <a:pt x="0" y="39270"/>
                </a:moveTo>
                <a:lnTo>
                  <a:pt x="152400" y="28384"/>
                </a:lnTo>
                <a:cubicBezTo>
                  <a:pt x="264656" y="19029"/>
                  <a:pt x="229185" y="28188"/>
                  <a:pt x="293915" y="6613"/>
                </a:cubicBezTo>
                <a:cubicBezTo>
                  <a:pt x="708438" y="38497"/>
                  <a:pt x="170403" y="0"/>
                  <a:pt x="1121229" y="28384"/>
                </a:cubicBezTo>
                <a:cubicBezTo>
                  <a:pt x="1139297" y="28923"/>
                  <a:pt x="1223806" y="58948"/>
                  <a:pt x="1230086" y="61041"/>
                </a:cubicBezTo>
                <a:lnTo>
                  <a:pt x="1262743" y="71927"/>
                </a:lnTo>
                <a:cubicBezTo>
                  <a:pt x="1328057" y="68298"/>
                  <a:pt x="1393928" y="70292"/>
                  <a:pt x="1458686" y="61041"/>
                </a:cubicBezTo>
                <a:cubicBezTo>
                  <a:pt x="1471637" y="59191"/>
                  <a:pt x="1479318" y="44424"/>
                  <a:pt x="1491343" y="39270"/>
                </a:cubicBezTo>
                <a:cubicBezTo>
                  <a:pt x="1505094" y="33377"/>
                  <a:pt x="1520215" y="31318"/>
                  <a:pt x="1534886" y="28384"/>
                </a:cubicBezTo>
                <a:cubicBezTo>
                  <a:pt x="1668363" y="1688"/>
                  <a:pt x="1542587" y="31900"/>
                  <a:pt x="1643743" y="6613"/>
                </a:cubicBezTo>
                <a:cubicBezTo>
                  <a:pt x="1709057" y="10241"/>
                  <a:pt x="1774517" y="11831"/>
                  <a:pt x="1839686" y="17498"/>
                </a:cubicBezTo>
                <a:cubicBezTo>
                  <a:pt x="1858119" y="19101"/>
                  <a:pt x="1876265" y="23516"/>
                  <a:pt x="1894115" y="28384"/>
                </a:cubicBezTo>
                <a:cubicBezTo>
                  <a:pt x="1916255" y="34422"/>
                  <a:pt x="1959429" y="50155"/>
                  <a:pt x="1959429" y="50155"/>
                </a:cubicBezTo>
                <a:cubicBezTo>
                  <a:pt x="2260470" y="34312"/>
                  <a:pt x="2097220" y="39270"/>
                  <a:pt x="2449286" y="39270"/>
                </a:cubicBezTo>
              </a:path>
            </a:pathLst>
          </a:cu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-2844824" y="1916832"/>
            <a:ext cx="2353804" cy="650047"/>
          </a:xfrm>
          <a:custGeom>
            <a:avLst/>
            <a:gdLst>
              <a:gd name="connsiteX0" fmla="*/ 0 w 2353804"/>
              <a:gd name="connsiteY0" fmla="*/ 519418 h 650047"/>
              <a:gd name="connsiteX1" fmla="*/ 32657 w 2353804"/>
              <a:gd name="connsiteY1" fmla="*/ 399676 h 650047"/>
              <a:gd name="connsiteX2" fmla="*/ 54428 w 2353804"/>
              <a:gd name="connsiteY2" fmla="*/ 367018 h 650047"/>
              <a:gd name="connsiteX3" fmla="*/ 65314 w 2353804"/>
              <a:gd name="connsiteY3" fmla="*/ 214618 h 650047"/>
              <a:gd name="connsiteX4" fmla="*/ 76200 w 2353804"/>
              <a:gd name="connsiteY4" fmla="*/ 171076 h 650047"/>
              <a:gd name="connsiteX5" fmla="*/ 97971 w 2353804"/>
              <a:gd name="connsiteY5" fmla="*/ 149304 h 650047"/>
              <a:gd name="connsiteX6" fmla="*/ 152400 w 2353804"/>
              <a:gd name="connsiteY6" fmla="*/ 83990 h 650047"/>
              <a:gd name="connsiteX7" fmla="*/ 185057 w 2353804"/>
              <a:gd name="connsiteY7" fmla="*/ 73104 h 650047"/>
              <a:gd name="connsiteX8" fmla="*/ 174171 w 2353804"/>
              <a:gd name="connsiteY8" fmla="*/ 388790 h 650047"/>
              <a:gd name="connsiteX9" fmla="*/ 163285 w 2353804"/>
              <a:gd name="connsiteY9" fmla="*/ 421447 h 650047"/>
              <a:gd name="connsiteX10" fmla="*/ 174171 w 2353804"/>
              <a:gd name="connsiteY10" fmla="*/ 639161 h 650047"/>
              <a:gd name="connsiteX11" fmla="*/ 217714 w 2353804"/>
              <a:gd name="connsiteY11" fmla="*/ 508533 h 650047"/>
              <a:gd name="connsiteX12" fmla="*/ 239485 w 2353804"/>
              <a:gd name="connsiteY12" fmla="*/ 377904 h 650047"/>
              <a:gd name="connsiteX13" fmla="*/ 261257 w 2353804"/>
              <a:gd name="connsiteY13" fmla="*/ 334361 h 650047"/>
              <a:gd name="connsiteX14" fmla="*/ 283028 w 2353804"/>
              <a:gd name="connsiteY14" fmla="*/ 181961 h 650047"/>
              <a:gd name="connsiteX15" fmla="*/ 304800 w 2353804"/>
              <a:gd name="connsiteY15" fmla="*/ 116647 h 650047"/>
              <a:gd name="connsiteX16" fmla="*/ 337457 w 2353804"/>
              <a:gd name="connsiteY16" fmla="*/ 94876 h 650047"/>
              <a:gd name="connsiteX17" fmla="*/ 381000 w 2353804"/>
              <a:gd name="connsiteY17" fmla="*/ 475876 h 650047"/>
              <a:gd name="connsiteX18" fmla="*/ 402771 w 2353804"/>
              <a:gd name="connsiteY18" fmla="*/ 584733 h 650047"/>
              <a:gd name="connsiteX19" fmla="*/ 413657 w 2353804"/>
              <a:gd name="connsiteY19" fmla="*/ 464990 h 650047"/>
              <a:gd name="connsiteX20" fmla="*/ 446314 w 2353804"/>
              <a:gd name="connsiteY20" fmla="*/ 421447 h 650047"/>
              <a:gd name="connsiteX21" fmla="*/ 457200 w 2353804"/>
              <a:gd name="connsiteY21" fmla="*/ 323476 h 650047"/>
              <a:gd name="connsiteX22" fmla="*/ 478971 w 2353804"/>
              <a:gd name="connsiteY22" fmla="*/ 192847 h 650047"/>
              <a:gd name="connsiteX23" fmla="*/ 511628 w 2353804"/>
              <a:gd name="connsiteY23" fmla="*/ 51333 h 650047"/>
              <a:gd name="connsiteX24" fmla="*/ 544285 w 2353804"/>
              <a:gd name="connsiteY24" fmla="*/ 40447 h 650047"/>
              <a:gd name="connsiteX25" fmla="*/ 566057 w 2353804"/>
              <a:gd name="connsiteY25" fmla="*/ 181961 h 650047"/>
              <a:gd name="connsiteX26" fmla="*/ 576943 w 2353804"/>
              <a:gd name="connsiteY26" fmla="*/ 443218 h 650047"/>
              <a:gd name="connsiteX27" fmla="*/ 598714 w 2353804"/>
              <a:gd name="connsiteY27" fmla="*/ 377904 h 650047"/>
              <a:gd name="connsiteX28" fmla="*/ 620485 w 2353804"/>
              <a:gd name="connsiteY28" fmla="*/ 323476 h 650047"/>
              <a:gd name="connsiteX29" fmla="*/ 642257 w 2353804"/>
              <a:gd name="connsiteY29" fmla="*/ 247276 h 650047"/>
              <a:gd name="connsiteX30" fmla="*/ 707571 w 2353804"/>
              <a:gd name="connsiteY30" fmla="*/ 214618 h 650047"/>
              <a:gd name="connsiteX31" fmla="*/ 729343 w 2353804"/>
              <a:gd name="connsiteY31" fmla="*/ 192847 h 650047"/>
              <a:gd name="connsiteX32" fmla="*/ 740228 w 2353804"/>
              <a:gd name="connsiteY32" fmla="*/ 236390 h 650047"/>
              <a:gd name="connsiteX33" fmla="*/ 707571 w 2353804"/>
              <a:gd name="connsiteY33" fmla="*/ 356133 h 650047"/>
              <a:gd name="connsiteX34" fmla="*/ 685800 w 2353804"/>
              <a:gd name="connsiteY34" fmla="*/ 410561 h 650047"/>
              <a:gd name="connsiteX35" fmla="*/ 674914 w 2353804"/>
              <a:gd name="connsiteY35" fmla="*/ 443218 h 650047"/>
              <a:gd name="connsiteX36" fmla="*/ 685800 w 2353804"/>
              <a:gd name="connsiteY36" fmla="*/ 530304 h 650047"/>
              <a:gd name="connsiteX37" fmla="*/ 740228 w 2353804"/>
              <a:gd name="connsiteY37" fmla="*/ 421447 h 650047"/>
              <a:gd name="connsiteX38" fmla="*/ 772885 w 2353804"/>
              <a:gd name="connsiteY38" fmla="*/ 301704 h 650047"/>
              <a:gd name="connsiteX39" fmla="*/ 783771 w 2353804"/>
              <a:gd name="connsiteY39" fmla="*/ 247276 h 650047"/>
              <a:gd name="connsiteX40" fmla="*/ 805543 w 2353804"/>
              <a:gd name="connsiteY40" fmla="*/ 203733 h 650047"/>
              <a:gd name="connsiteX41" fmla="*/ 827314 w 2353804"/>
              <a:gd name="connsiteY41" fmla="*/ 83990 h 650047"/>
              <a:gd name="connsiteX42" fmla="*/ 849085 w 2353804"/>
              <a:gd name="connsiteY42" fmla="*/ 62218 h 650047"/>
              <a:gd name="connsiteX43" fmla="*/ 859971 w 2353804"/>
              <a:gd name="connsiteY43" fmla="*/ 116647 h 650047"/>
              <a:gd name="connsiteX44" fmla="*/ 881743 w 2353804"/>
              <a:gd name="connsiteY44" fmla="*/ 160190 h 650047"/>
              <a:gd name="connsiteX45" fmla="*/ 903514 w 2353804"/>
              <a:gd name="connsiteY45" fmla="*/ 595618 h 650047"/>
              <a:gd name="connsiteX46" fmla="*/ 936171 w 2353804"/>
              <a:gd name="connsiteY46" fmla="*/ 552076 h 650047"/>
              <a:gd name="connsiteX47" fmla="*/ 947057 w 2353804"/>
              <a:gd name="connsiteY47" fmla="*/ 519418 h 650047"/>
              <a:gd name="connsiteX48" fmla="*/ 968828 w 2353804"/>
              <a:gd name="connsiteY48" fmla="*/ 443218 h 650047"/>
              <a:gd name="connsiteX49" fmla="*/ 1045028 w 2353804"/>
              <a:gd name="connsiteY49" fmla="*/ 258161 h 650047"/>
              <a:gd name="connsiteX50" fmla="*/ 1055914 w 2353804"/>
              <a:gd name="connsiteY50" fmla="*/ 225504 h 650047"/>
              <a:gd name="connsiteX51" fmla="*/ 1066800 w 2353804"/>
              <a:gd name="connsiteY51" fmla="*/ 192847 h 650047"/>
              <a:gd name="connsiteX52" fmla="*/ 1132114 w 2353804"/>
              <a:gd name="connsiteY52" fmla="*/ 149304 h 650047"/>
              <a:gd name="connsiteX53" fmla="*/ 1153885 w 2353804"/>
              <a:gd name="connsiteY53" fmla="*/ 181961 h 650047"/>
              <a:gd name="connsiteX54" fmla="*/ 1164771 w 2353804"/>
              <a:gd name="connsiteY54" fmla="*/ 225504 h 650047"/>
              <a:gd name="connsiteX55" fmla="*/ 1175657 w 2353804"/>
              <a:gd name="connsiteY55" fmla="*/ 650047 h 650047"/>
              <a:gd name="connsiteX56" fmla="*/ 1208314 w 2353804"/>
              <a:gd name="connsiteY56" fmla="*/ 606504 h 650047"/>
              <a:gd name="connsiteX57" fmla="*/ 1219200 w 2353804"/>
              <a:gd name="connsiteY57" fmla="*/ 562961 h 650047"/>
              <a:gd name="connsiteX58" fmla="*/ 1240971 w 2353804"/>
              <a:gd name="connsiteY58" fmla="*/ 519418 h 650047"/>
              <a:gd name="connsiteX59" fmla="*/ 1251857 w 2353804"/>
              <a:gd name="connsiteY59" fmla="*/ 475876 h 650047"/>
              <a:gd name="connsiteX60" fmla="*/ 1273628 w 2353804"/>
              <a:gd name="connsiteY60" fmla="*/ 410561 h 650047"/>
              <a:gd name="connsiteX61" fmla="*/ 1284514 w 2353804"/>
              <a:gd name="connsiteY61" fmla="*/ 377904 h 650047"/>
              <a:gd name="connsiteX62" fmla="*/ 1295400 w 2353804"/>
              <a:gd name="connsiteY62" fmla="*/ 345247 h 650047"/>
              <a:gd name="connsiteX63" fmla="*/ 1317171 w 2353804"/>
              <a:gd name="connsiteY63" fmla="*/ 290818 h 650047"/>
              <a:gd name="connsiteX64" fmla="*/ 1349828 w 2353804"/>
              <a:gd name="connsiteY64" fmla="*/ 192847 h 650047"/>
              <a:gd name="connsiteX65" fmla="*/ 1382485 w 2353804"/>
              <a:gd name="connsiteY65" fmla="*/ 181961 h 650047"/>
              <a:gd name="connsiteX66" fmla="*/ 1404257 w 2353804"/>
              <a:gd name="connsiteY66" fmla="*/ 269047 h 650047"/>
              <a:gd name="connsiteX67" fmla="*/ 1415143 w 2353804"/>
              <a:gd name="connsiteY67" fmla="*/ 323476 h 650047"/>
              <a:gd name="connsiteX68" fmla="*/ 1426028 w 2353804"/>
              <a:gd name="connsiteY68" fmla="*/ 356133 h 650047"/>
              <a:gd name="connsiteX69" fmla="*/ 1436914 w 2353804"/>
              <a:gd name="connsiteY69" fmla="*/ 410561 h 650047"/>
              <a:gd name="connsiteX70" fmla="*/ 1447800 w 2353804"/>
              <a:gd name="connsiteY70" fmla="*/ 443218 h 650047"/>
              <a:gd name="connsiteX71" fmla="*/ 1480457 w 2353804"/>
              <a:gd name="connsiteY71" fmla="*/ 454104 h 650047"/>
              <a:gd name="connsiteX72" fmla="*/ 1513114 w 2353804"/>
              <a:gd name="connsiteY72" fmla="*/ 399676 h 650047"/>
              <a:gd name="connsiteX73" fmla="*/ 1534885 w 2353804"/>
              <a:gd name="connsiteY73" fmla="*/ 377904 h 650047"/>
              <a:gd name="connsiteX74" fmla="*/ 1545771 w 2353804"/>
              <a:gd name="connsiteY74" fmla="*/ 334361 h 650047"/>
              <a:gd name="connsiteX75" fmla="*/ 1567543 w 2353804"/>
              <a:gd name="connsiteY75" fmla="*/ 290818 h 650047"/>
              <a:gd name="connsiteX76" fmla="*/ 1643743 w 2353804"/>
              <a:gd name="connsiteY76" fmla="*/ 127533 h 650047"/>
              <a:gd name="connsiteX77" fmla="*/ 1676400 w 2353804"/>
              <a:gd name="connsiteY77" fmla="*/ 94876 h 650047"/>
              <a:gd name="connsiteX78" fmla="*/ 1698171 w 2353804"/>
              <a:gd name="connsiteY78" fmla="*/ 203733 h 650047"/>
              <a:gd name="connsiteX79" fmla="*/ 1709057 w 2353804"/>
              <a:gd name="connsiteY79" fmla="*/ 519418 h 650047"/>
              <a:gd name="connsiteX80" fmla="*/ 1741714 w 2353804"/>
              <a:gd name="connsiteY80" fmla="*/ 464990 h 650047"/>
              <a:gd name="connsiteX81" fmla="*/ 1763485 w 2353804"/>
              <a:gd name="connsiteY81" fmla="*/ 388790 h 650047"/>
              <a:gd name="connsiteX82" fmla="*/ 1774371 w 2353804"/>
              <a:gd name="connsiteY82" fmla="*/ 356133 h 650047"/>
              <a:gd name="connsiteX83" fmla="*/ 1796143 w 2353804"/>
              <a:gd name="connsiteY83" fmla="*/ 269047 h 650047"/>
              <a:gd name="connsiteX84" fmla="*/ 1807028 w 2353804"/>
              <a:gd name="connsiteY84" fmla="*/ 225504 h 650047"/>
              <a:gd name="connsiteX85" fmla="*/ 1828800 w 2353804"/>
              <a:gd name="connsiteY85" fmla="*/ 203733 h 650047"/>
              <a:gd name="connsiteX86" fmla="*/ 1839685 w 2353804"/>
              <a:gd name="connsiteY86" fmla="*/ 138418 h 650047"/>
              <a:gd name="connsiteX87" fmla="*/ 1861457 w 2353804"/>
              <a:gd name="connsiteY87" fmla="*/ 160190 h 650047"/>
              <a:gd name="connsiteX88" fmla="*/ 1872343 w 2353804"/>
              <a:gd name="connsiteY88" fmla="*/ 214618 h 650047"/>
              <a:gd name="connsiteX89" fmla="*/ 1883228 w 2353804"/>
              <a:gd name="connsiteY89" fmla="*/ 290818 h 650047"/>
              <a:gd name="connsiteX90" fmla="*/ 1894114 w 2353804"/>
              <a:gd name="connsiteY90" fmla="*/ 584733 h 650047"/>
              <a:gd name="connsiteX91" fmla="*/ 1937657 w 2353804"/>
              <a:gd name="connsiteY91" fmla="*/ 541190 h 650047"/>
              <a:gd name="connsiteX92" fmla="*/ 1948543 w 2353804"/>
              <a:gd name="connsiteY92" fmla="*/ 497647 h 650047"/>
              <a:gd name="connsiteX93" fmla="*/ 1959428 w 2353804"/>
              <a:gd name="connsiteY93" fmla="*/ 464990 h 650047"/>
              <a:gd name="connsiteX94" fmla="*/ 1992085 w 2353804"/>
              <a:gd name="connsiteY94" fmla="*/ 410561 h 650047"/>
              <a:gd name="connsiteX95" fmla="*/ 2046514 w 2353804"/>
              <a:gd name="connsiteY95" fmla="*/ 269047 h 650047"/>
              <a:gd name="connsiteX96" fmla="*/ 2079171 w 2353804"/>
              <a:gd name="connsiteY96" fmla="*/ 214618 h 650047"/>
              <a:gd name="connsiteX97" fmla="*/ 2122714 w 2353804"/>
              <a:gd name="connsiteY97" fmla="*/ 94876 h 650047"/>
              <a:gd name="connsiteX98" fmla="*/ 2155371 w 2353804"/>
              <a:gd name="connsiteY98" fmla="*/ 7790 h 650047"/>
              <a:gd name="connsiteX99" fmla="*/ 2198914 w 2353804"/>
              <a:gd name="connsiteY99" fmla="*/ 497647 h 65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53804" h="650047">
                <a:moveTo>
                  <a:pt x="0" y="519418"/>
                </a:moveTo>
                <a:cubicBezTo>
                  <a:pt x="5843" y="490203"/>
                  <a:pt x="16870" y="423357"/>
                  <a:pt x="32657" y="399676"/>
                </a:cubicBezTo>
                <a:lnTo>
                  <a:pt x="54428" y="367018"/>
                </a:lnTo>
                <a:cubicBezTo>
                  <a:pt x="58057" y="316218"/>
                  <a:pt x="59690" y="265236"/>
                  <a:pt x="65314" y="214618"/>
                </a:cubicBezTo>
                <a:cubicBezTo>
                  <a:pt x="66966" y="199749"/>
                  <a:pt x="69509" y="184457"/>
                  <a:pt x="76200" y="171076"/>
                </a:cubicBezTo>
                <a:cubicBezTo>
                  <a:pt x="80790" y="161896"/>
                  <a:pt x="91560" y="157318"/>
                  <a:pt x="97971" y="149304"/>
                </a:cubicBezTo>
                <a:cubicBezTo>
                  <a:pt x="120919" y="120619"/>
                  <a:pt x="119156" y="106153"/>
                  <a:pt x="152400" y="83990"/>
                </a:cubicBezTo>
                <a:cubicBezTo>
                  <a:pt x="161947" y="77625"/>
                  <a:pt x="174171" y="76733"/>
                  <a:pt x="185057" y="73104"/>
                </a:cubicBezTo>
                <a:cubicBezTo>
                  <a:pt x="181428" y="178333"/>
                  <a:pt x="180739" y="283704"/>
                  <a:pt x="174171" y="388790"/>
                </a:cubicBezTo>
                <a:cubicBezTo>
                  <a:pt x="173455" y="400242"/>
                  <a:pt x="163285" y="409972"/>
                  <a:pt x="163285" y="421447"/>
                </a:cubicBezTo>
                <a:cubicBezTo>
                  <a:pt x="163285" y="494109"/>
                  <a:pt x="170542" y="566590"/>
                  <a:pt x="174171" y="639161"/>
                </a:cubicBezTo>
                <a:cubicBezTo>
                  <a:pt x="221167" y="592167"/>
                  <a:pt x="197328" y="624057"/>
                  <a:pt x="217714" y="508533"/>
                </a:cubicBezTo>
                <a:cubicBezTo>
                  <a:pt x="221410" y="487589"/>
                  <a:pt x="230640" y="404439"/>
                  <a:pt x="239485" y="377904"/>
                </a:cubicBezTo>
                <a:cubicBezTo>
                  <a:pt x="244617" y="362509"/>
                  <a:pt x="254000" y="348875"/>
                  <a:pt x="261257" y="334361"/>
                </a:cubicBezTo>
                <a:cubicBezTo>
                  <a:pt x="268821" y="258725"/>
                  <a:pt x="265273" y="241145"/>
                  <a:pt x="283028" y="181961"/>
                </a:cubicBezTo>
                <a:cubicBezTo>
                  <a:pt x="289622" y="159980"/>
                  <a:pt x="285705" y="129377"/>
                  <a:pt x="304800" y="116647"/>
                </a:cubicBezTo>
                <a:lnTo>
                  <a:pt x="337457" y="94876"/>
                </a:lnTo>
                <a:cubicBezTo>
                  <a:pt x="470621" y="183651"/>
                  <a:pt x="362132" y="98513"/>
                  <a:pt x="381000" y="475876"/>
                </a:cubicBezTo>
                <a:cubicBezTo>
                  <a:pt x="383943" y="534743"/>
                  <a:pt x="388048" y="540566"/>
                  <a:pt x="402771" y="584733"/>
                </a:cubicBezTo>
                <a:cubicBezTo>
                  <a:pt x="406400" y="544819"/>
                  <a:pt x="403330" y="503716"/>
                  <a:pt x="413657" y="464990"/>
                </a:cubicBezTo>
                <a:cubicBezTo>
                  <a:pt x="418332" y="447460"/>
                  <a:pt x="440978" y="438788"/>
                  <a:pt x="446314" y="421447"/>
                </a:cubicBezTo>
                <a:cubicBezTo>
                  <a:pt x="455977" y="390042"/>
                  <a:pt x="452553" y="356004"/>
                  <a:pt x="457200" y="323476"/>
                </a:cubicBezTo>
                <a:cubicBezTo>
                  <a:pt x="463443" y="279776"/>
                  <a:pt x="472086" y="236450"/>
                  <a:pt x="478971" y="192847"/>
                </a:cubicBezTo>
                <a:cubicBezTo>
                  <a:pt x="479822" y="187456"/>
                  <a:pt x="493622" y="57335"/>
                  <a:pt x="511628" y="51333"/>
                </a:cubicBezTo>
                <a:lnTo>
                  <a:pt x="544285" y="40447"/>
                </a:lnTo>
                <a:cubicBezTo>
                  <a:pt x="564811" y="102022"/>
                  <a:pt x="560043" y="79728"/>
                  <a:pt x="566057" y="181961"/>
                </a:cubicBezTo>
                <a:cubicBezTo>
                  <a:pt x="571175" y="268972"/>
                  <a:pt x="573314" y="356132"/>
                  <a:pt x="576943" y="443218"/>
                </a:cubicBezTo>
                <a:cubicBezTo>
                  <a:pt x="584200" y="421447"/>
                  <a:pt x="590191" y="399212"/>
                  <a:pt x="598714" y="377904"/>
                </a:cubicBezTo>
                <a:cubicBezTo>
                  <a:pt x="605971" y="359761"/>
                  <a:pt x="614306" y="342013"/>
                  <a:pt x="620485" y="323476"/>
                </a:cubicBezTo>
                <a:cubicBezTo>
                  <a:pt x="621603" y="320123"/>
                  <a:pt x="636266" y="254765"/>
                  <a:pt x="642257" y="247276"/>
                </a:cubicBezTo>
                <a:cubicBezTo>
                  <a:pt x="657605" y="228091"/>
                  <a:pt x="686057" y="221790"/>
                  <a:pt x="707571" y="214618"/>
                </a:cubicBezTo>
                <a:cubicBezTo>
                  <a:pt x="714828" y="207361"/>
                  <a:pt x="720804" y="187154"/>
                  <a:pt x="729343" y="192847"/>
                </a:cubicBezTo>
                <a:cubicBezTo>
                  <a:pt x="741791" y="201146"/>
                  <a:pt x="740228" y="221429"/>
                  <a:pt x="740228" y="236390"/>
                </a:cubicBezTo>
                <a:cubicBezTo>
                  <a:pt x="740228" y="332543"/>
                  <a:pt x="748823" y="314881"/>
                  <a:pt x="707571" y="356133"/>
                </a:cubicBezTo>
                <a:cubicBezTo>
                  <a:pt x="700314" y="374276"/>
                  <a:pt x="692661" y="392265"/>
                  <a:pt x="685800" y="410561"/>
                </a:cubicBezTo>
                <a:cubicBezTo>
                  <a:pt x="681771" y="421305"/>
                  <a:pt x="674914" y="431743"/>
                  <a:pt x="674914" y="443218"/>
                </a:cubicBezTo>
                <a:cubicBezTo>
                  <a:pt x="674914" y="472473"/>
                  <a:pt x="682171" y="501275"/>
                  <a:pt x="685800" y="530304"/>
                </a:cubicBezTo>
                <a:cubicBezTo>
                  <a:pt x="703943" y="494018"/>
                  <a:pt x="729083" y="460455"/>
                  <a:pt x="740228" y="421447"/>
                </a:cubicBezTo>
                <a:cubicBezTo>
                  <a:pt x="750853" y="384260"/>
                  <a:pt x="764234" y="340633"/>
                  <a:pt x="772885" y="301704"/>
                </a:cubicBezTo>
                <a:cubicBezTo>
                  <a:pt x="776899" y="283643"/>
                  <a:pt x="777920" y="264828"/>
                  <a:pt x="783771" y="247276"/>
                </a:cubicBezTo>
                <a:cubicBezTo>
                  <a:pt x="788903" y="231881"/>
                  <a:pt x="798286" y="218247"/>
                  <a:pt x="805543" y="203733"/>
                </a:cubicBezTo>
                <a:cubicBezTo>
                  <a:pt x="807044" y="191721"/>
                  <a:pt x="811415" y="110488"/>
                  <a:pt x="827314" y="83990"/>
                </a:cubicBezTo>
                <a:cubicBezTo>
                  <a:pt x="832594" y="75189"/>
                  <a:pt x="841828" y="69475"/>
                  <a:pt x="849085" y="62218"/>
                </a:cubicBezTo>
                <a:cubicBezTo>
                  <a:pt x="852714" y="80361"/>
                  <a:pt x="854120" y="99094"/>
                  <a:pt x="859971" y="116647"/>
                </a:cubicBezTo>
                <a:cubicBezTo>
                  <a:pt x="865103" y="132042"/>
                  <a:pt x="880559" y="144006"/>
                  <a:pt x="881743" y="160190"/>
                </a:cubicBezTo>
                <a:cubicBezTo>
                  <a:pt x="917429" y="647903"/>
                  <a:pt x="848063" y="429270"/>
                  <a:pt x="903514" y="595618"/>
                </a:cubicBezTo>
                <a:cubicBezTo>
                  <a:pt x="914400" y="581104"/>
                  <a:pt x="927170" y="567828"/>
                  <a:pt x="936171" y="552076"/>
                </a:cubicBezTo>
                <a:cubicBezTo>
                  <a:pt x="941864" y="542113"/>
                  <a:pt x="943905" y="530451"/>
                  <a:pt x="947057" y="519418"/>
                </a:cubicBezTo>
                <a:cubicBezTo>
                  <a:pt x="953449" y="497047"/>
                  <a:pt x="958794" y="465293"/>
                  <a:pt x="968828" y="443218"/>
                </a:cubicBezTo>
                <a:cubicBezTo>
                  <a:pt x="1042506" y="281124"/>
                  <a:pt x="986474" y="433824"/>
                  <a:pt x="1045028" y="258161"/>
                </a:cubicBezTo>
                <a:lnTo>
                  <a:pt x="1055914" y="225504"/>
                </a:lnTo>
                <a:cubicBezTo>
                  <a:pt x="1059543" y="214618"/>
                  <a:pt x="1057253" y="199212"/>
                  <a:pt x="1066800" y="192847"/>
                </a:cubicBezTo>
                <a:lnTo>
                  <a:pt x="1132114" y="149304"/>
                </a:lnTo>
                <a:cubicBezTo>
                  <a:pt x="1139371" y="160190"/>
                  <a:pt x="1148731" y="169936"/>
                  <a:pt x="1153885" y="181961"/>
                </a:cubicBezTo>
                <a:cubicBezTo>
                  <a:pt x="1159778" y="195712"/>
                  <a:pt x="1164076" y="210559"/>
                  <a:pt x="1164771" y="225504"/>
                </a:cubicBezTo>
                <a:cubicBezTo>
                  <a:pt x="1171348" y="366912"/>
                  <a:pt x="1172028" y="508533"/>
                  <a:pt x="1175657" y="650047"/>
                </a:cubicBezTo>
                <a:cubicBezTo>
                  <a:pt x="1186543" y="635533"/>
                  <a:pt x="1200200" y="622731"/>
                  <a:pt x="1208314" y="606504"/>
                </a:cubicBezTo>
                <a:cubicBezTo>
                  <a:pt x="1215005" y="593122"/>
                  <a:pt x="1213947" y="576969"/>
                  <a:pt x="1219200" y="562961"/>
                </a:cubicBezTo>
                <a:cubicBezTo>
                  <a:pt x="1224898" y="547767"/>
                  <a:pt x="1235273" y="534612"/>
                  <a:pt x="1240971" y="519418"/>
                </a:cubicBezTo>
                <a:cubicBezTo>
                  <a:pt x="1246224" y="505410"/>
                  <a:pt x="1247558" y="490206"/>
                  <a:pt x="1251857" y="475876"/>
                </a:cubicBezTo>
                <a:cubicBezTo>
                  <a:pt x="1258451" y="453895"/>
                  <a:pt x="1266371" y="432333"/>
                  <a:pt x="1273628" y="410561"/>
                </a:cubicBezTo>
                <a:lnTo>
                  <a:pt x="1284514" y="377904"/>
                </a:lnTo>
                <a:cubicBezTo>
                  <a:pt x="1288143" y="367018"/>
                  <a:pt x="1291139" y="355901"/>
                  <a:pt x="1295400" y="345247"/>
                </a:cubicBezTo>
                <a:cubicBezTo>
                  <a:pt x="1302657" y="327104"/>
                  <a:pt x="1311556" y="309534"/>
                  <a:pt x="1317171" y="290818"/>
                </a:cubicBezTo>
                <a:cubicBezTo>
                  <a:pt x="1326606" y="259369"/>
                  <a:pt x="1323847" y="218828"/>
                  <a:pt x="1349828" y="192847"/>
                </a:cubicBezTo>
                <a:cubicBezTo>
                  <a:pt x="1357942" y="184733"/>
                  <a:pt x="1371599" y="185590"/>
                  <a:pt x="1382485" y="181961"/>
                </a:cubicBezTo>
                <a:cubicBezTo>
                  <a:pt x="1389742" y="210990"/>
                  <a:pt x="1398389" y="239706"/>
                  <a:pt x="1404257" y="269047"/>
                </a:cubicBezTo>
                <a:cubicBezTo>
                  <a:pt x="1407886" y="287190"/>
                  <a:pt x="1410656" y="305526"/>
                  <a:pt x="1415143" y="323476"/>
                </a:cubicBezTo>
                <a:cubicBezTo>
                  <a:pt x="1417926" y="334608"/>
                  <a:pt x="1423245" y="345001"/>
                  <a:pt x="1426028" y="356133"/>
                </a:cubicBezTo>
                <a:cubicBezTo>
                  <a:pt x="1430515" y="374083"/>
                  <a:pt x="1432426" y="392611"/>
                  <a:pt x="1436914" y="410561"/>
                </a:cubicBezTo>
                <a:cubicBezTo>
                  <a:pt x="1439697" y="421693"/>
                  <a:pt x="1439686" y="435104"/>
                  <a:pt x="1447800" y="443218"/>
                </a:cubicBezTo>
                <a:cubicBezTo>
                  <a:pt x="1455914" y="451332"/>
                  <a:pt x="1469571" y="450475"/>
                  <a:pt x="1480457" y="454104"/>
                </a:cubicBezTo>
                <a:cubicBezTo>
                  <a:pt x="1491343" y="435961"/>
                  <a:pt x="1500816" y="416893"/>
                  <a:pt x="1513114" y="399676"/>
                </a:cubicBezTo>
                <a:cubicBezTo>
                  <a:pt x="1519079" y="391324"/>
                  <a:pt x="1530295" y="387084"/>
                  <a:pt x="1534885" y="377904"/>
                </a:cubicBezTo>
                <a:cubicBezTo>
                  <a:pt x="1541576" y="364522"/>
                  <a:pt x="1540518" y="348369"/>
                  <a:pt x="1545771" y="334361"/>
                </a:cubicBezTo>
                <a:cubicBezTo>
                  <a:pt x="1551469" y="319167"/>
                  <a:pt x="1560952" y="305647"/>
                  <a:pt x="1567543" y="290818"/>
                </a:cubicBezTo>
                <a:cubicBezTo>
                  <a:pt x="1587409" y="246119"/>
                  <a:pt x="1615810" y="155466"/>
                  <a:pt x="1643743" y="127533"/>
                </a:cubicBezTo>
                <a:lnTo>
                  <a:pt x="1676400" y="94876"/>
                </a:lnTo>
                <a:cubicBezTo>
                  <a:pt x="1684932" y="129007"/>
                  <a:pt x="1696194" y="169137"/>
                  <a:pt x="1698171" y="203733"/>
                </a:cubicBezTo>
                <a:cubicBezTo>
                  <a:pt x="1704178" y="308852"/>
                  <a:pt x="1705428" y="414190"/>
                  <a:pt x="1709057" y="519418"/>
                </a:cubicBezTo>
                <a:cubicBezTo>
                  <a:pt x="1719943" y="501275"/>
                  <a:pt x="1733576" y="484520"/>
                  <a:pt x="1741714" y="464990"/>
                </a:cubicBezTo>
                <a:cubicBezTo>
                  <a:pt x="1751874" y="440606"/>
                  <a:pt x="1755894" y="414092"/>
                  <a:pt x="1763485" y="388790"/>
                </a:cubicBezTo>
                <a:cubicBezTo>
                  <a:pt x="1766782" y="377799"/>
                  <a:pt x="1771352" y="367203"/>
                  <a:pt x="1774371" y="356133"/>
                </a:cubicBezTo>
                <a:cubicBezTo>
                  <a:pt x="1782244" y="327265"/>
                  <a:pt x="1788886" y="298076"/>
                  <a:pt x="1796143" y="269047"/>
                </a:cubicBezTo>
                <a:cubicBezTo>
                  <a:pt x="1799772" y="254533"/>
                  <a:pt x="1796449" y="236083"/>
                  <a:pt x="1807028" y="225504"/>
                </a:cubicBezTo>
                <a:lnTo>
                  <a:pt x="1828800" y="203733"/>
                </a:lnTo>
                <a:cubicBezTo>
                  <a:pt x="1832428" y="181961"/>
                  <a:pt x="1826442" y="156076"/>
                  <a:pt x="1839685" y="138418"/>
                </a:cubicBezTo>
                <a:cubicBezTo>
                  <a:pt x="1845843" y="130207"/>
                  <a:pt x="1857414" y="150756"/>
                  <a:pt x="1861457" y="160190"/>
                </a:cubicBezTo>
                <a:cubicBezTo>
                  <a:pt x="1868745" y="177196"/>
                  <a:pt x="1869301" y="196368"/>
                  <a:pt x="1872343" y="214618"/>
                </a:cubicBezTo>
                <a:cubicBezTo>
                  <a:pt x="1876561" y="239927"/>
                  <a:pt x="1879600" y="265418"/>
                  <a:pt x="1883228" y="290818"/>
                </a:cubicBezTo>
                <a:cubicBezTo>
                  <a:pt x="1886857" y="388790"/>
                  <a:pt x="1873288" y="488932"/>
                  <a:pt x="1894114" y="584733"/>
                </a:cubicBezTo>
                <a:cubicBezTo>
                  <a:pt x="1898474" y="604791"/>
                  <a:pt x="1926778" y="558596"/>
                  <a:pt x="1937657" y="541190"/>
                </a:cubicBezTo>
                <a:cubicBezTo>
                  <a:pt x="1945586" y="528503"/>
                  <a:pt x="1944433" y="512032"/>
                  <a:pt x="1948543" y="497647"/>
                </a:cubicBezTo>
                <a:cubicBezTo>
                  <a:pt x="1951695" y="486614"/>
                  <a:pt x="1954297" y="475253"/>
                  <a:pt x="1959428" y="464990"/>
                </a:cubicBezTo>
                <a:cubicBezTo>
                  <a:pt x="1968890" y="446066"/>
                  <a:pt x="1982623" y="429485"/>
                  <a:pt x="1992085" y="410561"/>
                </a:cubicBezTo>
                <a:cubicBezTo>
                  <a:pt x="2111239" y="172255"/>
                  <a:pt x="1951681" y="477681"/>
                  <a:pt x="2046514" y="269047"/>
                </a:cubicBezTo>
                <a:cubicBezTo>
                  <a:pt x="2055269" y="249785"/>
                  <a:pt x="2069709" y="233542"/>
                  <a:pt x="2079171" y="214618"/>
                </a:cubicBezTo>
                <a:cubicBezTo>
                  <a:pt x="2102975" y="167011"/>
                  <a:pt x="2102388" y="145693"/>
                  <a:pt x="2122714" y="94876"/>
                </a:cubicBezTo>
                <a:cubicBezTo>
                  <a:pt x="2160664" y="0"/>
                  <a:pt x="2131802" y="102066"/>
                  <a:pt x="2155371" y="7790"/>
                </a:cubicBezTo>
                <a:cubicBezTo>
                  <a:pt x="2353804" y="57399"/>
                  <a:pt x="2198914" y="3715"/>
                  <a:pt x="2198914" y="4976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696686" y="2060848"/>
            <a:ext cx="2147122" cy="568153"/>
          </a:xfrm>
          <a:custGeom>
            <a:avLst/>
            <a:gdLst>
              <a:gd name="connsiteX0" fmla="*/ 0 w 2400688"/>
              <a:gd name="connsiteY0" fmla="*/ 437525 h 568153"/>
              <a:gd name="connsiteX1" fmla="*/ 10885 w 2400688"/>
              <a:gd name="connsiteY1" fmla="*/ 306896 h 568153"/>
              <a:gd name="connsiteX2" fmla="*/ 43543 w 2400688"/>
              <a:gd name="connsiteY2" fmla="*/ 230696 h 568153"/>
              <a:gd name="connsiteX3" fmla="*/ 76200 w 2400688"/>
              <a:gd name="connsiteY3" fmla="*/ 208925 h 568153"/>
              <a:gd name="connsiteX4" fmla="*/ 87085 w 2400688"/>
              <a:gd name="connsiteY4" fmla="*/ 176268 h 568153"/>
              <a:gd name="connsiteX5" fmla="*/ 119743 w 2400688"/>
              <a:gd name="connsiteY5" fmla="*/ 165382 h 568153"/>
              <a:gd name="connsiteX6" fmla="*/ 141514 w 2400688"/>
              <a:gd name="connsiteY6" fmla="*/ 143610 h 568153"/>
              <a:gd name="connsiteX7" fmla="*/ 185057 w 2400688"/>
              <a:gd name="connsiteY7" fmla="*/ 274239 h 568153"/>
              <a:gd name="connsiteX8" fmla="*/ 195943 w 2400688"/>
              <a:gd name="connsiteY8" fmla="*/ 328668 h 568153"/>
              <a:gd name="connsiteX9" fmla="*/ 228600 w 2400688"/>
              <a:gd name="connsiteY9" fmla="*/ 350439 h 568153"/>
              <a:gd name="connsiteX10" fmla="*/ 261257 w 2400688"/>
              <a:gd name="connsiteY10" fmla="*/ 339553 h 568153"/>
              <a:gd name="connsiteX11" fmla="*/ 272143 w 2400688"/>
              <a:gd name="connsiteY11" fmla="*/ 306896 h 568153"/>
              <a:gd name="connsiteX12" fmla="*/ 293914 w 2400688"/>
              <a:gd name="connsiteY12" fmla="*/ 274239 h 568153"/>
              <a:gd name="connsiteX13" fmla="*/ 304800 w 2400688"/>
              <a:gd name="connsiteY13" fmla="*/ 241582 h 568153"/>
              <a:gd name="connsiteX14" fmla="*/ 326571 w 2400688"/>
              <a:gd name="connsiteY14" fmla="*/ 208925 h 568153"/>
              <a:gd name="connsiteX15" fmla="*/ 337457 w 2400688"/>
              <a:gd name="connsiteY15" fmla="*/ 176268 h 568153"/>
              <a:gd name="connsiteX16" fmla="*/ 381000 w 2400688"/>
              <a:gd name="connsiteY16" fmla="*/ 132725 h 568153"/>
              <a:gd name="connsiteX17" fmla="*/ 402771 w 2400688"/>
              <a:gd name="connsiteY17" fmla="*/ 110953 h 568153"/>
              <a:gd name="connsiteX18" fmla="*/ 424543 w 2400688"/>
              <a:gd name="connsiteY18" fmla="*/ 89182 h 568153"/>
              <a:gd name="connsiteX19" fmla="*/ 446314 w 2400688"/>
              <a:gd name="connsiteY19" fmla="*/ 121839 h 568153"/>
              <a:gd name="connsiteX20" fmla="*/ 424543 w 2400688"/>
              <a:gd name="connsiteY20" fmla="*/ 339553 h 568153"/>
              <a:gd name="connsiteX21" fmla="*/ 402771 w 2400688"/>
              <a:gd name="connsiteY21" fmla="*/ 470182 h 568153"/>
              <a:gd name="connsiteX22" fmla="*/ 435428 w 2400688"/>
              <a:gd name="connsiteY22" fmla="*/ 546382 h 568153"/>
              <a:gd name="connsiteX23" fmla="*/ 468085 w 2400688"/>
              <a:gd name="connsiteY23" fmla="*/ 568153 h 568153"/>
              <a:gd name="connsiteX24" fmla="*/ 489857 w 2400688"/>
              <a:gd name="connsiteY24" fmla="*/ 491953 h 568153"/>
              <a:gd name="connsiteX25" fmla="*/ 500743 w 2400688"/>
              <a:gd name="connsiteY25" fmla="*/ 426639 h 568153"/>
              <a:gd name="connsiteX26" fmla="*/ 533400 w 2400688"/>
              <a:gd name="connsiteY26" fmla="*/ 328668 h 568153"/>
              <a:gd name="connsiteX27" fmla="*/ 555171 w 2400688"/>
              <a:gd name="connsiteY27" fmla="*/ 296010 h 568153"/>
              <a:gd name="connsiteX28" fmla="*/ 566057 w 2400688"/>
              <a:gd name="connsiteY28" fmla="*/ 263353 h 568153"/>
              <a:gd name="connsiteX29" fmla="*/ 609600 w 2400688"/>
              <a:gd name="connsiteY29" fmla="*/ 198039 h 568153"/>
              <a:gd name="connsiteX30" fmla="*/ 631371 w 2400688"/>
              <a:gd name="connsiteY30" fmla="*/ 165382 h 568153"/>
              <a:gd name="connsiteX31" fmla="*/ 642257 w 2400688"/>
              <a:gd name="connsiteY31" fmla="*/ 132725 h 568153"/>
              <a:gd name="connsiteX32" fmla="*/ 653143 w 2400688"/>
              <a:gd name="connsiteY32" fmla="*/ 89182 h 568153"/>
              <a:gd name="connsiteX33" fmla="*/ 674914 w 2400688"/>
              <a:gd name="connsiteY33" fmla="*/ 56525 h 568153"/>
              <a:gd name="connsiteX34" fmla="*/ 707571 w 2400688"/>
              <a:gd name="connsiteY34" fmla="*/ 2096 h 568153"/>
              <a:gd name="connsiteX35" fmla="*/ 740228 w 2400688"/>
              <a:gd name="connsiteY35" fmla="*/ 12982 h 568153"/>
              <a:gd name="connsiteX36" fmla="*/ 762000 w 2400688"/>
              <a:gd name="connsiteY36" fmla="*/ 45639 h 568153"/>
              <a:gd name="connsiteX37" fmla="*/ 805543 w 2400688"/>
              <a:gd name="connsiteY37" fmla="*/ 121839 h 568153"/>
              <a:gd name="connsiteX38" fmla="*/ 827314 w 2400688"/>
              <a:gd name="connsiteY38" fmla="*/ 219810 h 568153"/>
              <a:gd name="connsiteX39" fmla="*/ 849085 w 2400688"/>
              <a:gd name="connsiteY39" fmla="*/ 274239 h 568153"/>
              <a:gd name="connsiteX40" fmla="*/ 859971 w 2400688"/>
              <a:gd name="connsiteY40" fmla="*/ 306896 h 568153"/>
              <a:gd name="connsiteX41" fmla="*/ 914400 w 2400688"/>
              <a:gd name="connsiteY41" fmla="*/ 361325 h 568153"/>
              <a:gd name="connsiteX42" fmla="*/ 947057 w 2400688"/>
              <a:gd name="connsiteY42" fmla="*/ 350439 h 568153"/>
              <a:gd name="connsiteX43" fmla="*/ 968828 w 2400688"/>
              <a:gd name="connsiteY43" fmla="*/ 317782 h 568153"/>
              <a:gd name="connsiteX44" fmla="*/ 1001485 w 2400688"/>
              <a:gd name="connsiteY44" fmla="*/ 198039 h 568153"/>
              <a:gd name="connsiteX45" fmla="*/ 1034143 w 2400688"/>
              <a:gd name="connsiteY45" fmla="*/ 100068 h 568153"/>
              <a:gd name="connsiteX46" fmla="*/ 1045028 w 2400688"/>
              <a:gd name="connsiteY46" fmla="*/ 67410 h 568153"/>
              <a:gd name="connsiteX47" fmla="*/ 1088571 w 2400688"/>
              <a:gd name="connsiteY47" fmla="*/ 78296 h 568153"/>
              <a:gd name="connsiteX48" fmla="*/ 1099457 w 2400688"/>
              <a:gd name="connsiteY48" fmla="*/ 121839 h 568153"/>
              <a:gd name="connsiteX49" fmla="*/ 1110343 w 2400688"/>
              <a:gd name="connsiteY49" fmla="*/ 198039 h 568153"/>
              <a:gd name="connsiteX50" fmla="*/ 1121228 w 2400688"/>
              <a:gd name="connsiteY50" fmla="*/ 241582 h 568153"/>
              <a:gd name="connsiteX51" fmla="*/ 1132114 w 2400688"/>
              <a:gd name="connsiteY51" fmla="*/ 296010 h 568153"/>
              <a:gd name="connsiteX52" fmla="*/ 1143000 w 2400688"/>
              <a:gd name="connsiteY52" fmla="*/ 339553 h 568153"/>
              <a:gd name="connsiteX53" fmla="*/ 1186543 w 2400688"/>
              <a:gd name="connsiteY53" fmla="*/ 383096 h 568153"/>
              <a:gd name="connsiteX54" fmla="*/ 1230085 w 2400688"/>
              <a:gd name="connsiteY54" fmla="*/ 372210 h 568153"/>
              <a:gd name="connsiteX55" fmla="*/ 1240971 w 2400688"/>
              <a:gd name="connsiteY55" fmla="*/ 339553 h 568153"/>
              <a:gd name="connsiteX56" fmla="*/ 1262743 w 2400688"/>
              <a:gd name="connsiteY56" fmla="*/ 285125 h 568153"/>
              <a:gd name="connsiteX57" fmla="*/ 1273628 w 2400688"/>
              <a:gd name="connsiteY57" fmla="*/ 241582 h 568153"/>
              <a:gd name="connsiteX58" fmla="*/ 1284514 w 2400688"/>
              <a:gd name="connsiteY58" fmla="*/ 208925 h 568153"/>
              <a:gd name="connsiteX59" fmla="*/ 1306285 w 2400688"/>
              <a:gd name="connsiteY59" fmla="*/ 241582 h 568153"/>
              <a:gd name="connsiteX60" fmla="*/ 1328057 w 2400688"/>
              <a:gd name="connsiteY60" fmla="*/ 263353 h 568153"/>
              <a:gd name="connsiteX61" fmla="*/ 1338943 w 2400688"/>
              <a:gd name="connsiteY61" fmla="*/ 339553 h 568153"/>
              <a:gd name="connsiteX62" fmla="*/ 1360714 w 2400688"/>
              <a:gd name="connsiteY62" fmla="*/ 306896 h 568153"/>
              <a:gd name="connsiteX63" fmla="*/ 1382485 w 2400688"/>
              <a:gd name="connsiteY63" fmla="*/ 230696 h 568153"/>
              <a:gd name="connsiteX64" fmla="*/ 1404257 w 2400688"/>
              <a:gd name="connsiteY64" fmla="*/ 208925 h 568153"/>
              <a:gd name="connsiteX65" fmla="*/ 1436914 w 2400688"/>
              <a:gd name="connsiteY65" fmla="*/ 263353 h 568153"/>
              <a:gd name="connsiteX66" fmla="*/ 1447800 w 2400688"/>
              <a:gd name="connsiteY66" fmla="*/ 296010 h 568153"/>
              <a:gd name="connsiteX67" fmla="*/ 1480457 w 2400688"/>
              <a:gd name="connsiteY67" fmla="*/ 317782 h 568153"/>
              <a:gd name="connsiteX68" fmla="*/ 1524000 w 2400688"/>
              <a:gd name="connsiteY68" fmla="*/ 274239 h 568153"/>
              <a:gd name="connsiteX69" fmla="*/ 1545771 w 2400688"/>
              <a:gd name="connsiteY69" fmla="*/ 219810 h 568153"/>
              <a:gd name="connsiteX70" fmla="*/ 1556657 w 2400688"/>
              <a:gd name="connsiteY70" fmla="*/ 176268 h 568153"/>
              <a:gd name="connsiteX71" fmla="*/ 1600200 w 2400688"/>
              <a:gd name="connsiteY71" fmla="*/ 100068 h 568153"/>
              <a:gd name="connsiteX72" fmla="*/ 1611085 w 2400688"/>
              <a:gd name="connsiteY72" fmla="*/ 67410 h 568153"/>
              <a:gd name="connsiteX73" fmla="*/ 1643743 w 2400688"/>
              <a:gd name="connsiteY73" fmla="*/ 89182 h 568153"/>
              <a:gd name="connsiteX74" fmla="*/ 1687285 w 2400688"/>
              <a:gd name="connsiteY74" fmla="*/ 176268 h 568153"/>
              <a:gd name="connsiteX75" fmla="*/ 1709057 w 2400688"/>
              <a:gd name="connsiteY75" fmla="*/ 263353 h 568153"/>
              <a:gd name="connsiteX76" fmla="*/ 1719943 w 2400688"/>
              <a:gd name="connsiteY76" fmla="*/ 317782 h 568153"/>
              <a:gd name="connsiteX77" fmla="*/ 1741714 w 2400688"/>
              <a:gd name="connsiteY77" fmla="*/ 372210 h 568153"/>
              <a:gd name="connsiteX78" fmla="*/ 1752600 w 2400688"/>
              <a:gd name="connsiteY78" fmla="*/ 491953 h 568153"/>
              <a:gd name="connsiteX79" fmla="*/ 1785257 w 2400688"/>
              <a:gd name="connsiteY79" fmla="*/ 448410 h 568153"/>
              <a:gd name="connsiteX80" fmla="*/ 1817914 w 2400688"/>
              <a:gd name="connsiteY80" fmla="*/ 361325 h 568153"/>
              <a:gd name="connsiteX81" fmla="*/ 1839685 w 2400688"/>
              <a:gd name="connsiteY81" fmla="*/ 198039 h 568153"/>
              <a:gd name="connsiteX82" fmla="*/ 1861457 w 2400688"/>
              <a:gd name="connsiteY82" fmla="*/ 132725 h 568153"/>
              <a:gd name="connsiteX83" fmla="*/ 1883228 w 2400688"/>
              <a:gd name="connsiteY83" fmla="*/ 56525 h 568153"/>
              <a:gd name="connsiteX84" fmla="*/ 1915885 w 2400688"/>
              <a:gd name="connsiteY84" fmla="*/ 12982 h 568153"/>
              <a:gd name="connsiteX85" fmla="*/ 1970314 w 2400688"/>
              <a:gd name="connsiteY85" fmla="*/ 34753 h 568153"/>
              <a:gd name="connsiteX86" fmla="*/ 2013857 w 2400688"/>
              <a:gd name="connsiteY86" fmla="*/ 100068 h 568153"/>
              <a:gd name="connsiteX87" fmla="*/ 2035628 w 2400688"/>
              <a:gd name="connsiteY87" fmla="*/ 176268 h 568153"/>
              <a:gd name="connsiteX88" fmla="*/ 2068285 w 2400688"/>
              <a:gd name="connsiteY88" fmla="*/ 285125 h 568153"/>
              <a:gd name="connsiteX89" fmla="*/ 2079171 w 2400688"/>
              <a:gd name="connsiteY89" fmla="*/ 317782 h 568153"/>
              <a:gd name="connsiteX90" fmla="*/ 2100943 w 2400688"/>
              <a:gd name="connsiteY90" fmla="*/ 361325 h 568153"/>
              <a:gd name="connsiteX91" fmla="*/ 2133600 w 2400688"/>
              <a:gd name="connsiteY91" fmla="*/ 448410 h 568153"/>
              <a:gd name="connsiteX92" fmla="*/ 2177143 w 2400688"/>
              <a:gd name="connsiteY92" fmla="*/ 502839 h 568153"/>
              <a:gd name="connsiteX93" fmla="*/ 2242457 w 2400688"/>
              <a:gd name="connsiteY93" fmla="*/ 470182 h 568153"/>
              <a:gd name="connsiteX94" fmla="*/ 2253343 w 2400688"/>
              <a:gd name="connsiteY94" fmla="*/ 437525 h 568153"/>
              <a:gd name="connsiteX95" fmla="*/ 2275114 w 2400688"/>
              <a:gd name="connsiteY95" fmla="*/ 393982 h 568153"/>
              <a:gd name="connsiteX96" fmla="*/ 2296885 w 2400688"/>
              <a:gd name="connsiteY96" fmla="*/ 317782 h 568153"/>
              <a:gd name="connsiteX97" fmla="*/ 2329543 w 2400688"/>
              <a:gd name="connsiteY97" fmla="*/ 230696 h 568153"/>
              <a:gd name="connsiteX98" fmla="*/ 2340428 w 2400688"/>
              <a:gd name="connsiteY98" fmla="*/ 176268 h 568153"/>
              <a:gd name="connsiteX99" fmla="*/ 2362200 w 2400688"/>
              <a:gd name="connsiteY99" fmla="*/ 361325 h 5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00688" h="568153">
                <a:moveTo>
                  <a:pt x="0" y="437525"/>
                </a:moveTo>
                <a:cubicBezTo>
                  <a:pt x="3628" y="393982"/>
                  <a:pt x="5466" y="350253"/>
                  <a:pt x="10885" y="306896"/>
                </a:cubicBezTo>
                <a:cubicBezTo>
                  <a:pt x="14454" y="278343"/>
                  <a:pt x="22645" y="251593"/>
                  <a:pt x="43543" y="230696"/>
                </a:cubicBezTo>
                <a:cubicBezTo>
                  <a:pt x="52794" y="221445"/>
                  <a:pt x="65314" y="216182"/>
                  <a:pt x="76200" y="208925"/>
                </a:cubicBezTo>
                <a:cubicBezTo>
                  <a:pt x="79828" y="198039"/>
                  <a:pt x="78971" y="184382"/>
                  <a:pt x="87085" y="176268"/>
                </a:cubicBezTo>
                <a:cubicBezTo>
                  <a:pt x="95199" y="168154"/>
                  <a:pt x="109903" y="171286"/>
                  <a:pt x="119743" y="165382"/>
                </a:cubicBezTo>
                <a:cubicBezTo>
                  <a:pt x="128544" y="160102"/>
                  <a:pt x="134257" y="150867"/>
                  <a:pt x="141514" y="143610"/>
                </a:cubicBezTo>
                <a:cubicBezTo>
                  <a:pt x="189450" y="191549"/>
                  <a:pt x="161272" y="155318"/>
                  <a:pt x="185057" y="274239"/>
                </a:cubicBezTo>
                <a:cubicBezTo>
                  <a:pt x="188686" y="292382"/>
                  <a:pt x="180548" y="318405"/>
                  <a:pt x="195943" y="328668"/>
                </a:cubicBezTo>
                <a:lnTo>
                  <a:pt x="228600" y="350439"/>
                </a:lnTo>
                <a:cubicBezTo>
                  <a:pt x="239486" y="346810"/>
                  <a:pt x="253143" y="347667"/>
                  <a:pt x="261257" y="339553"/>
                </a:cubicBezTo>
                <a:cubicBezTo>
                  <a:pt x="269371" y="331439"/>
                  <a:pt x="267011" y="317159"/>
                  <a:pt x="272143" y="306896"/>
                </a:cubicBezTo>
                <a:cubicBezTo>
                  <a:pt x="277994" y="295194"/>
                  <a:pt x="288063" y="285941"/>
                  <a:pt x="293914" y="274239"/>
                </a:cubicBezTo>
                <a:cubicBezTo>
                  <a:pt x="299046" y="263976"/>
                  <a:pt x="299668" y="251845"/>
                  <a:pt x="304800" y="241582"/>
                </a:cubicBezTo>
                <a:cubicBezTo>
                  <a:pt x="310651" y="229880"/>
                  <a:pt x="320720" y="220627"/>
                  <a:pt x="326571" y="208925"/>
                </a:cubicBezTo>
                <a:cubicBezTo>
                  <a:pt x="331703" y="198662"/>
                  <a:pt x="330788" y="185605"/>
                  <a:pt x="337457" y="176268"/>
                </a:cubicBezTo>
                <a:cubicBezTo>
                  <a:pt x="349388" y="159565"/>
                  <a:pt x="366486" y="147239"/>
                  <a:pt x="381000" y="132725"/>
                </a:cubicBezTo>
                <a:lnTo>
                  <a:pt x="402771" y="110953"/>
                </a:lnTo>
                <a:lnTo>
                  <a:pt x="424543" y="89182"/>
                </a:lnTo>
                <a:cubicBezTo>
                  <a:pt x="431800" y="100068"/>
                  <a:pt x="445626" y="108774"/>
                  <a:pt x="446314" y="121839"/>
                </a:cubicBezTo>
                <a:cubicBezTo>
                  <a:pt x="456818" y="321426"/>
                  <a:pt x="443794" y="236880"/>
                  <a:pt x="424543" y="339553"/>
                </a:cubicBezTo>
                <a:cubicBezTo>
                  <a:pt x="416408" y="382941"/>
                  <a:pt x="402771" y="470182"/>
                  <a:pt x="402771" y="470182"/>
                </a:cubicBezTo>
                <a:cubicBezTo>
                  <a:pt x="410333" y="492868"/>
                  <a:pt x="420483" y="528448"/>
                  <a:pt x="435428" y="546382"/>
                </a:cubicBezTo>
                <a:cubicBezTo>
                  <a:pt x="443803" y="556433"/>
                  <a:pt x="457199" y="560896"/>
                  <a:pt x="468085" y="568153"/>
                </a:cubicBezTo>
                <a:cubicBezTo>
                  <a:pt x="478461" y="537027"/>
                  <a:pt x="483022" y="526125"/>
                  <a:pt x="489857" y="491953"/>
                </a:cubicBezTo>
                <a:cubicBezTo>
                  <a:pt x="494186" y="470310"/>
                  <a:pt x="496414" y="448282"/>
                  <a:pt x="500743" y="426639"/>
                </a:cubicBezTo>
                <a:cubicBezTo>
                  <a:pt x="507673" y="391986"/>
                  <a:pt x="517426" y="360616"/>
                  <a:pt x="533400" y="328668"/>
                </a:cubicBezTo>
                <a:cubicBezTo>
                  <a:pt x="539251" y="316966"/>
                  <a:pt x="549320" y="307712"/>
                  <a:pt x="555171" y="296010"/>
                </a:cubicBezTo>
                <a:cubicBezTo>
                  <a:pt x="560303" y="285747"/>
                  <a:pt x="560484" y="273384"/>
                  <a:pt x="566057" y="263353"/>
                </a:cubicBezTo>
                <a:cubicBezTo>
                  <a:pt x="578764" y="240480"/>
                  <a:pt x="595086" y="219810"/>
                  <a:pt x="609600" y="198039"/>
                </a:cubicBezTo>
                <a:cubicBezTo>
                  <a:pt x="616857" y="187153"/>
                  <a:pt x="627234" y="177793"/>
                  <a:pt x="631371" y="165382"/>
                </a:cubicBezTo>
                <a:cubicBezTo>
                  <a:pt x="635000" y="154496"/>
                  <a:pt x="639105" y="143758"/>
                  <a:pt x="642257" y="132725"/>
                </a:cubicBezTo>
                <a:cubicBezTo>
                  <a:pt x="646367" y="118340"/>
                  <a:pt x="647250" y="102933"/>
                  <a:pt x="653143" y="89182"/>
                </a:cubicBezTo>
                <a:cubicBezTo>
                  <a:pt x="658297" y="77157"/>
                  <a:pt x="669063" y="68227"/>
                  <a:pt x="674914" y="56525"/>
                </a:cubicBezTo>
                <a:cubicBezTo>
                  <a:pt x="703177" y="0"/>
                  <a:pt x="665047" y="44622"/>
                  <a:pt x="707571" y="2096"/>
                </a:cubicBezTo>
                <a:cubicBezTo>
                  <a:pt x="718457" y="5725"/>
                  <a:pt x="731268" y="5814"/>
                  <a:pt x="740228" y="12982"/>
                </a:cubicBezTo>
                <a:cubicBezTo>
                  <a:pt x="750444" y="21155"/>
                  <a:pt x="755509" y="34280"/>
                  <a:pt x="762000" y="45639"/>
                </a:cubicBezTo>
                <a:cubicBezTo>
                  <a:pt x="817245" y="142317"/>
                  <a:pt x="752499" y="42275"/>
                  <a:pt x="805543" y="121839"/>
                </a:cubicBezTo>
                <a:cubicBezTo>
                  <a:pt x="809859" y="143420"/>
                  <a:pt x="819624" y="196741"/>
                  <a:pt x="827314" y="219810"/>
                </a:cubicBezTo>
                <a:cubicBezTo>
                  <a:pt x="833493" y="238348"/>
                  <a:pt x="842224" y="255943"/>
                  <a:pt x="849085" y="274239"/>
                </a:cubicBezTo>
                <a:cubicBezTo>
                  <a:pt x="853114" y="284983"/>
                  <a:pt x="853086" y="297716"/>
                  <a:pt x="859971" y="306896"/>
                </a:cubicBezTo>
                <a:cubicBezTo>
                  <a:pt x="875366" y="327422"/>
                  <a:pt x="914400" y="361325"/>
                  <a:pt x="914400" y="361325"/>
                </a:cubicBezTo>
                <a:cubicBezTo>
                  <a:pt x="925286" y="357696"/>
                  <a:pt x="938097" y="357607"/>
                  <a:pt x="947057" y="350439"/>
                </a:cubicBezTo>
                <a:cubicBezTo>
                  <a:pt x="957273" y="342266"/>
                  <a:pt x="963515" y="329737"/>
                  <a:pt x="968828" y="317782"/>
                </a:cubicBezTo>
                <a:cubicBezTo>
                  <a:pt x="999794" y="248110"/>
                  <a:pt x="983405" y="264334"/>
                  <a:pt x="1001485" y="198039"/>
                </a:cubicBezTo>
                <a:cubicBezTo>
                  <a:pt x="1001488" y="198028"/>
                  <a:pt x="1028698" y="116402"/>
                  <a:pt x="1034143" y="100068"/>
                </a:cubicBezTo>
                <a:lnTo>
                  <a:pt x="1045028" y="67410"/>
                </a:lnTo>
                <a:cubicBezTo>
                  <a:pt x="1059542" y="71039"/>
                  <a:pt x="1077992" y="67717"/>
                  <a:pt x="1088571" y="78296"/>
                </a:cubicBezTo>
                <a:cubicBezTo>
                  <a:pt x="1099150" y="88875"/>
                  <a:pt x="1096781" y="107119"/>
                  <a:pt x="1099457" y="121839"/>
                </a:cubicBezTo>
                <a:cubicBezTo>
                  <a:pt x="1104047" y="147083"/>
                  <a:pt x="1105753" y="172795"/>
                  <a:pt x="1110343" y="198039"/>
                </a:cubicBezTo>
                <a:cubicBezTo>
                  <a:pt x="1113019" y="212759"/>
                  <a:pt x="1117983" y="226977"/>
                  <a:pt x="1121228" y="241582"/>
                </a:cubicBezTo>
                <a:cubicBezTo>
                  <a:pt x="1125242" y="259643"/>
                  <a:pt x="1128100" y="277949"/>
                  <a:pt x="1132114" y="296010"/>
                </a:cubicBezTo>
                <a:cubicBezTo>
                  <a:pt x="1135360" y="310615"/>
                  <a:pt x="1135071" y="326866"/>
                  <a:pt x="1143000" y="339553"/>
                </a:cubicBezTo>
                <a:cubicBezTo>
                  <a:pt x="1153879" y="356959"/>
                  <a:pt x="1186543" y="383096"/>
                  <a:pt x="1186543" y="383096"/>
                </a:cubicBezTo>
                <a:cubicBezTo>
                  <a:pt x="1201057" y="379467"/>
                  <a:pt x="1218403" y="381556"/>
                  <a:pt x="1230085" y="372210"/>
                </a:cubicBezTo>
                <a:cubicBezTo>
                  <a:pt x="1239045" y="365042"/>
                  <a:pt x="1236942" y="350297"/>
                  <a:pt x="1240971" y="339553"/>
                </a:cubicBezTo>
                <a:cubicBezTo>
                  <a:pt x="1247832" y="321257"/>
                  <a:pt x="1256564" y="303663"/>
                  <a:pt x="1262743" y="285125"/>
                </a:cubicBezTo>
                <a:cubicBezTo>
                  <a:pt x="1267474" y="270932"/>
                  <a:pt x="1269518" y="255967"/>
                  <a:pt x="1273628" y="241582"/>
                </a:cubicBezTo>
                <a:cubicBezTo>
                  <a:pt x="1276780" y="230549"/>
                  <a:pt x="1280885" y="219811"/>
                  <a:pt x="1284514" y="208925"/>
                </a:cubicBezTo>
                <a:cubicBezTo>
                  <a:pt x="1291771" y="219811"/>
                  <a:pt x="1298112" y="231366"/>
                  <a:pt x="1306285" y="241582"/>
                </a:cubicBezTo>
                <a:cubicBezTo>
                  <a:pt x="1312696" y="249596"/>
                  <a:pt x="1324811" y="253617"/>
                  <a:pt x="1328057" y="263353"/>
                </a:cubicBezTo>
                <a:cubicBezTo>
                  <a:pt x="1336171" y="287694"/>
                  <a:pt x="1335314" y="314153"/>
                  <a:pt x="1338943" y="339553"/>
                </a:cubicBezTo>
                <a:cubicBezTo>
                  <a:pt x="1346200" y="328667"/>
                  <a:pt x="1355560" y="318921"/>
                  <a:pt x="1360714" y="306896"/>
                </a:cubicBezTo>
                <a:cubicBezTo>
                  <a:pt x="1367826" y="290301"/>
                  <a:pt x="1371898" y="248341"/>
                  <a:pt x="1382485" y="230696"/>
                </a:cubicBezTo>
                <a:cubicBezTo>
                  <a:pt x="1387765" y="221895"/>
                  <a:pt x="1397000" y="216182"/>
                  <a:pt x="1404257" y="208925"/>
                </a:cubicBezTo>
                <a:cubicBezTo>
                  <a:pt x="1415143" y="227068"/>
                  <a:pt x="1427452" y="244429"/>
                  <a:pt x="1436914" y="263353"/>
                </a:cubicBezTo>
                <a:cubicBezTo>
                  <a:pt x="1442046" y="273616"/>
                  <a:pt x="1440632" y="287050"/>
                  <a:pt x="1447800" y="296010"/>
                </a:cubicBezTo>
                <a:cubicBezTo>
                  <a:pt x="1455973" y="306226"/>
                  <a:pt x="1469571" y="310525"/>
                  <a:pt x="1480457" y="317782"/>
                </a:cubicBezTo>
                <a:cubicBezTo>
                  <a:pt x="1494971" y="303268"/>
                  <a:pt x="1516377" y="293297"/>
                  <a:pt x="1524000" y="274239"/>
                </a:cubicBezTo>
                <a:cubicBezTo>
                  <a:pt x="1531257" y="256096"/>
                  <a:pt x="1539592" y="238348"/>
                  <a:pt x="1545771" y="219810"/>
                </a:cubicBezTo>
                <a:cubicBezTo>
                  <a:pt x="1550502" y="205617"/>
                  <a:pt x="1551404" y="190276"/>
                  <a:pt x="1556657" y="176268"/>
                </a:cubicBezTo>
                <a:cubicBezTo>
                  <a:pt x="1568497" y="144695"/>
                  <a:pt x="1582150" y="127142"/>
                  <a:pt x="1600200" y="100068"/>
                </a:cubicBezTo>
                <a:cubicBezTo>
                  <a:pt x="1603828" y="89182"/>
                  <a:pt x="1599953" y="70193"/>
                  <a:pt x="1611085" y="67410"/>
                </a:cubicBezTo>
                <a:cubicBezTo>
                  <a:pt x="1623778" y="64237"/>
                  <a:pt x="1636240" y="78464"/>
                  <a:pt x="1643743" y="89182"/>
                </a:cubicBezTo>
                <a:cubicBezTo>
                  <a:pt x="1662355" y="115770"/>
                  <a:pt x="1679413" y="144782"/>
                  <a:pt x="1687285" y="176268"/>
                </a:cubicBezTo>
                <a:cubicBezTo>
                  <a:pt x="1694542" y="205296"/>
                  <a:pt x="1703189" y="234012"/>
                  <a:pt x="1709057" y="263353"/>
                </a:cubicBezTo>
                <a:cubicBezTo>
                  <a:pt x="1712686" y="281496"/>
                  <a:pt x="1714626" y="300060"/>
                  <a:pt x="1719943" y="317782"/>
                </a:cubicBezTo>
                <a:cubicBezTo>
                  <a:pt x="1725558" y="336498"/>
                  <a:pt x="1734457" y="354067"/>
                  <a:pt x="1741714" y="372210"/>
                </a:cubicBezTo>
                <a:cubicBezTo>
                  <a:pt x="1745343" y="412124"/>
                  <a:pt x="1732715" y="457155"/>
                  <a:pt x="1752600" y="491953"/>
                </a:cubicBezTo>
                <a:cubicBezTo>
                  <a:pt x="1761601" y="507705"/>
                  <a:pt x="1775641" y="463795"/>
                  <a:pt x="1785257" y="448410"/>
                </a:cubicBezTo>
                <a:cubicBezTo>
                  <a:pt x="1803824" y="418703"/>
                  <a:pt x="1812215" y="395518"/>
                  <a:pt x="1817914" y="361325"/>
                </a:cubicBezTo>
                <a:cubicBezTo>
                  <a:pt x="1821454" y="340083"/>
                  <a:pt x="1833897" y="223121"/>
                  <a:pt x="1839685" y="198039"/>
                </a:cubicBezTo>
                <a:cubicBezTo>
                  <a:pt x="1844845" y="175678"/>
                  <a:pt x="1855891" y="154989"/>
                  <a:pt x="1861457" y="132725"/>
                </a:cubicBezTo>
                <a:cubicBezTo>
                  <a:pt x="1863812" y="123303"/>
                  <a:pt x="1876289" y="68668"/>
                  <a:pt x="1883228" y="56525"/>
                </a:cubicBezTo>
                <a:cubicBezTo>
                  <a:pt x="1892229" y="40773"/>
                  <a:pt x="1904999" y="27496"/>
                  <a:pt x="1915885" y="12982"/>
                </a:cubicBezTo>
                <a:cubicBezTo>
                  <a:pt x="1934028" y="20239"/>
                  <a:pt x="1955709" y="21771"/>
                  <a:pt x="1970314" y="34753"/>
                </a:cubicBezTo>
                <a:cubicBezTo>
                  <a:pt x="1989871" y="52137"/>
                  <a:pt x="2013857" y="100068"/>
                  <a:pt x="2013857" y="100068"/>
                </a:cubicBezTo>
                <a:cubicBezTo>
                  <a:pt x="2047888" y="236184"/>
                  <a:pt x="2004395" y="66952"/>
                  <a:pt x="2035628" y="176268"/>
                </a:cubicBezTo>
                <a:cubicBezTo>
                  <a:pt x="2068521" y="291395"/>
                  <a:pt x="2016564" y="129960"/>
                  <a:pt x="2068285" y="285125"/>
                </a:cubicBezTo>
                <a:cubicBezTo>
                  <a:pt x="2071914" y="296011"/>
                  <a:pt x="2074039" y="307519"/>
                  <a:pt x="2079171" y="317782"/>
                </a:cubicBezTo>
                <a:cubicBezTo>
                  <a:pt x="2086428" y="332296"/>
                  <a:pt x="2094551" y="346409"/>
                  <a:pt x="2100943" y="361325"/>
                </a:cubicBezTo>
                <a:cubicBezTo>
                  <a:pt x="2129216" y="427296"/>
                  <a:pt x="2088477" y="358165"/>
                  <a:pt x="2133600" y="448410"/>
                </a:cubicBezTo>
                <a:cubicBezTo>
                  <a:pt x="2147334" y="475879"/>
                  <a:pt x="2156890" y="482587"/>
                  <a:pt x="2177143" y="502839"/>
                </a:cubicBezTo>
                <a:cubicBezTo>
                  <a:pt x="2198655" y="495668"/>
                  <a:pt x="2227110" y="489365"/>
                  <a:pt x="2242457" y="470182"/>
                </a:cubicBezTo>
                <a:cubicBezTo>
                  <a:pt x="2249625" y="461222"/>
                  <a:pt x="2248823" y="448072"/>
                  <a:pt x="2253343" y="437525"/>
                </a:cubicBezTo>
                <a:cubicBezTo>
                  <a:pt x="2259735" y="422610"/>
                  <a:pt x="2268722" y="408897"/>
                  <a:pt x="2275114" y="393982"/>
                </a:cubicBezTo>
                <a:cubicBezTo>
                  <a:pt x="2290844" y="357278"/>
                  <a:pt x="2283070" y="359228"/>
                  <a:pt x="2296885" y="317782"/>
                </a:cubicBezTo>
                <a:cubicBezTo>
                  <a:pt x="2306872" y="287821"/>
                  <a:pt x="2321900" y="261267"/>
                  <a:pt x="2329543" y="230696"/>
                </a:cubicBezTo>
                <a:cubicBezTo>
                  <a:pt x="2334030" y="212746"/>
                  <a:pt x="2336800" y="194411"/>
                  <a:pt x="2340428" y="176268"/>
                </a:cubicBezTo>
                <a:cubicBezTo>
                  <a:pt x="2400688" y="236525"/>
                  <a:pt x="2362200" y="187776"/>
                  <a:pt x="2362200" y="361325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 rot="20877457">
            <a:off x="2748034" y="18991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251520" y="5949280"/>
            <a:ext cx="8640960" cy="10081120"/>
            <a:chOff x="251520" y="5949280"/>
            <a:chExt cx="8640960" cy="10081120"/>
          </a:xfrm>
        </p:grpSpPr>
        <p:pic>
          <p:nvPicPr>
            <p:cNvPr id="41" name="Picture 2" descr="C:\Users\swantje\Desktop\TRYAT\Videos von Tzvetan\gezeichnete Bilder\Empfangsschüss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5949280"/>
              <a:ext cx="932536" cy="792088"/>
            </a:xfrm>
            <a:prstGeom prst="rect">
              <a:avLst/>
            </a:prstGeom>
            <a:noFill/>
          </p:spPr>
        </p:pic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251520" y="6704859"/>
              <a:ext cx="8640960" cy="9325541"/>
            </a:xfrm>
            <a:prstGeom prst="ellipse">
              <a:avLst/>
            </a:prstGeom>
            <a:noFill/>
            <a:ln>
              <a:solidFill>
                <a:srgbClr val="6893C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292080" y="6444044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893C6"/>
                  </a:solidFill>
                  <a:latin typeface="Comic Sans MS" pitchFamily="66" charset="0"/>
                </a:rPr>
                <a:t>- 1- 80 cm</a:t>
              </a:r>
              <a:endParaRPr lang="de-DE" sz="1400" b="1" dirty="0">
                <a:solidFill>
                  <a:srgbClr val="6893C6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1" grpId="0" animBg="1"/>
      <p:bldP spid="39" grpId="0" animBg="1"/>
      <p:bldP spid="177" grpId="0"/>
      <p:bldP spid="12" grpId="0"/>
      <p:bldP spid="13" grpId="0" animBg="1"/>
      <p:bldP spid="14" grpId="0" animBg="1"/>
      <p:bldP spid="15" grpId="0" animBg="1"/>
      <p:bldP spid="19" grpId="0"/>
      <p:bldP spid="20" grpId="1"/>
      <p:bldP spid="24" grpId="0" animBg="1"/>
      <p:bldP spid="25" grpId="0"/>
      <p:bldP spid="33" grpId="0"/>
      <p:bldP spid="34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80528" y="1412776"/>
            <a:ext cx="9577064" cy="475252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39999">
                <a:srgbClr val="0147AF"/>
              </a:gs>
              <a:gs pos="70000">
                <a:srgbClr val="0147AF"/>
              </a:gs>
              <a:gs pos="100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8680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0648"/>
            <a:ext cx="1179515" cy="100811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059832" y="260648"/>
            <a:ext cx="23102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sz="5400" dirty="0">
                <a:solidFill>
                  <a:schemeClr val="tx2"/>
                </a:solidFill>
                <a:latin typeface="Comic Sans MS" pitchFamily="66" charset="0"/>
              </a:rPr>
              <a:t>EAM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6" y="472514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G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uergana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G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uerova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ositsa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opchiyska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zvetan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imeonov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144016" y="1484784"/>
            <a:ext cx="3707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riginalvideo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www.youtube.com/watch?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time-</a:t>
            </a:r>
            <a:r>
              <a:rPr lang="de-DE" sz="1200" dirty="0" err="1">
                <a:solidFill>
                  <a:schemeClr val="bg1"/>
                </a:solidFill>
                <a:latin typeface="Comic Sans MS" pitchFamily="66" charset="0"/>
              </a:rPr>
              <a:t>continiue</a:t>
            </a:r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=11&amp;v=t1inZaRdWY4</a:t>
            </a:r>
          </a:p>
          <a:p>
            <a:pPr algn="ctr"/>
            <a:r>
              <a:rPr lang="de-DE" sz="1400" i="1" u="sng" dirty="0" err="1">
                <a:solidFill>
                  <a:schemeClr val="bg1"/>
                </a:solidFill>
                <a:latin typeface="Comic Sans MS" pitchFamily="66" charset="0"/>
              </a:rPr>
              <a:t>Youtube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: GNSS </a:t>
            </a:r>
            <a:r>
              <a:rPr lang="de-DE" sz="1400" dirty="0" err="1">
                <a:solidFill>
                  <a:schemeClr val="bg1"/>
                </a:solidFill>
                <a:latin typeface="Comic Sans MS" pitchFamily="66" charset="0"/>
              </a:rPr>
              <a:t>Meterology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de-DE" sz="1400" dirty="0" err="1">
                <a:solidFill>
                  <a:schemeClr val="bg1"/>
                </a:solidFill>
                <a:latin typeface="Comic Sans MS" pitchFamily="66" charset="0"/>
              </a:rPr>
              <a:t>Explained</a:t>
            </a:r>
            <a:endParaRPr lang="de-DE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71800" y="1484784"/>
            <a:ext cx="370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eutsche </a:t>
            </a:r>
          </a:p>
          <a:p>
            <a:pPr algn="ctr"/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Ü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bersetzung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347864" y="458112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wantje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iebalck</a:t>
            </a:r>
          </a:p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B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oris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eusch</a:t>
            </a:r>
          </a:p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U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lrich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ander</a:t>
            </a:r>
          </a:p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hristian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offmann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28184" y="1484784"/>
            <a:ext cx="3096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de-DE" sz="1400" u="sng" dirty="0">
                <a:solidFill>
                  <a:schemeClr val="bg1"/>
                </a:solidFill>
                <a:latin typeface="Comic Sans MS" pitchFamily="66" charset="0"/>
              </a:rPr>
              <a:t>rasmus+ </a:t>
            </a:r>
            <a:r>
              <a:rPr lang="de-DE" u="sng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1400" u="sng" dirty="0">
                <a:solidFill>
                  <a:schemeClr val="bg1"/>
                </a:solidFill>
                <a:latin typeface="Comic Sans MS" pitchFamily="66" charset="0"/>
              </a:rPr>
              <a:t>trategic </a:t>
            </a:r>
            <a:r>
              <a:rPr lang="de-DE" u="sng" dirty="0" err="1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de-DE" sz="1400" u="sng" dirty="0" err="1">
                <a:solidFill>
                  <a:schemeClr val="bg1"/>
                </a:solidFill>
                <a:latin typeface="Comic Sans MS" pitchFamily="66" charset="0"/>
              </a:rPr>
              <a:t>artnership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„</a:t>
            </a:r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rack </a:t>
            </a:r>
            <a:r>
              <a:rPr lang="de-DE" sz="3200" u="sng" dirty="0" err="1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de-DE" sz="2400" u="sng" dirty="0" err="1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3200" u="sng" dirty="0" err="1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de-DE" sz="2400" u="sng" dirty="0" err="1">
                <a:solidFill>
                  <a:schemeClr val="bg1"/>
                </a:solidFill>
                <a:latin typeface="Comic Sans MS" pitchFamily="66" charset="0"/>
              </a:rPr>
              <a:t>tmosphere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“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eitere </a:t>
            </a:r>
            <a:r>
              <a:rPr lang="de-DE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itglieder:</a:t>
            </a:r>
          </a:p>
        </p:txBody>
      </p:sp>
      <p:pic>
        <p:nvPicPr>
          <p:cNvPr id="1028" name="Picture 4" descr="Bildergebnis fÃ¼r universitÃ¤t neapel federico ii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365104"/>
            <a:ext cx="2134571" cy="714998"/>
          </a:xfrm>
          <a:prstGeom prst="rect">
            <a:avLst/>
          </a:prstGeom>
          <a:noFill/>
        </p:spPr>
      </p:pic>
      <p:pic>
        <p:nvPicPr>
          <p:cNvPr id="1030" name="Picture 6" descr="Bildergebnis fÃ¼r ingv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1121083" cy="936104"/>
          </a:xfrm>
          <a:prstGeom prst="rect">
            <a:avLst/>
          </a:prstGeom>
          <a:noFill/>
        </p:spPr>
      </p:pic>
      <p:pic>
        <p:nvPicPr>
          <p:cNvPr id="1032" name="Picture 8" descr="Bildergebnis fÃ¼r marie curie actions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924944"/>
            <a:ext cx="1296144" cy="129614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9" t="14800" r="49342" b="71760"/>
          <a:stretch>
            <a:fillRect/>
          </a:stretch>
        </p:blipFill>
        <p:spPr bwMode="auto">
          <a:xfrm>
            <a:off x="6588224" y="5157192"/>
            <a:ext cx="2411760" cy="4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Bildergebnis fÃ¼r gfz potsdam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429000"/>
            <a:ext cx="1154385" cy="747464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7956376" y="56677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LSC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36" name="Picture 12" descr="C:\Users\swantje\Desktop\TRYAT\Logo _cmyk_positiv_naturwissen_schaff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284984"/>
            <a:ext cx="2403475" cy="658813"/>
          </a:xfrm>
          <a:prstGeom prst="rect">
            <a:avLst/>
          </a:prstGeom>
          <a:noFill/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366AAB9-E1C8-49CC-9BBB-268BD167BAB3}"/>
              </a:ext>
            </a:extLst>
          </p:cNvPr>
          <p:cNvSpPr/>
          <p:nvPr/>
        </p:nvSpPr>
        <p:spPr>
          <a:xfrm>
            <a:off x="323529" y="6124154"/>
            <a:ext cx="6984776" cy="645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B678F55-7000-43FE-99FE-0E39FFB955D0}"/>
              </a:ext>
            </a:extLst>
          </p:cNvPr>
          <p:cNvSpPr txBox="1"/>
          <p:nvPr/>
        </p:nvSpPr>
        <p:spPr>
          <a:xfrm>
            <a:off x="1328047" y="6093296"/>
            <a:ext cx="547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 BY 3.0 DE  </a:t>
            </a:r>
          </a:p>
          <a:p>
            <a:r>
              <a:rPr lang="en-GB" dirty="0" err="1"/>
              <a:t>Zeichnungen</a:t>
            </a:r>
            <a:r>
              <a:rPr lang="en-GB" dirty="0"/>
              <a:t> von </a:t>
            </a:r>
            <a:r>
              <a:rPr lang="en-GB" dirty="0" err="1"/>
              <a:t>Dr.</a:t>
            </a:r>
            <a:r>
              <a:rPr lang="en-GB" dirty="0"/>
              <a:t> S. </a:t>
            </a:r>
            <a:r>
              <a:rPr lang="en-GB" dirty="0" err="1"/>
              <a:t>Wiebalck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TRYAT 2018</a:t>
            </a:r>
            <a:endParaRPr lang="de-DE" dirty="0"/>
          </a:p>
        </p:txBody>
      </p:sp>
      <p:pic>
        <p:nvPicPr>
          <p:cNvPr id="22" name="Grafik 21" descr="Creative Commons Lizenzvertrag">
            <a:hlinkClick r:id="rId10"/>
            <a:extLst>
              <a:ext uri="{FF2B5EF4-FFF2-40B4-BE49-F238E27FC236}">
                <a16:creationId xmlns:a16="http://schemas.microsoft.com/office/drawing/2014/main" id="{CCDBA394-8EE7-4A66-A5CB-AFE8CBC1AF6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8" y="6233349"/>
            <a:ext cx="943669" cy="3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sectionEu-ScAngloAll">
            <a:extLst>
              <a:ext uri="{FF2B5EF4-FFF2-40B4-BE49-F238E27FC236}">
                <a16:creationId xmlns:a16="http://schemas.microsoft.com/office/drawing/2014/main" id="{D76FE2B4-5EB8-4765-95F5-9839A65E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r="5205" b="26924"/>
          <a:stretch>
            <a:fillRect/>
          </a:stretch>
        </p:blipFill>
        <p:spPr bwMode="auto">
          <a:xfrm>
            <a:off x="7596336" y="5705819"/>
            <a:ext cx="632320" cy="60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Bildschirmpräsentation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swantje</dc:creator>
  <cp:lastModifiedBy>Boris</cp:lastModifiedBy>
  <cp:revision>349</cp:revision>
  <dcterms:created xsi:type="dcterms:W3CDTF">2018-10-15T04:39:44Z</dcterms:created>
  <dcterms:modified xsi:type="dcterms:W3CDTF">2019-04-04T09:35:01Z</dcterms:modified>
</cp:coreProperties>
</file>